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36" r:id="rId4"/>
  </p:sldMasterIdLst>
  <p:notesMasterIdLst>
    <p:notesMasterId r:id="rId33"/>
  </p:notesMasterIdLst>
  <p:handoutMasterIdLst>
    <p:handoutMasterId r:id="rId34"/>
  </p:handoutMasterIdLst>
  <p:sldIdLst>
    <p:sldId id="259" r:id="rId5"/>
    <p:sldId id="268" r:id="rId6"/>
    <p:sldId id="272" r:id="rId7"/>
    <p:sldId id="281" r:id="rId8"/>
    <p:sldId id="276" r:id="rId9"/>
    <p:sldId id="278" r:id="rId10"/>
    <p:sldId id="279" r:id="rId11"/>
    <p:sldId id="271" r:id="rId12"/>
    <p:sldId id="283" r:id="rId13"/>
    <p:sldId id="284" r:id="rId14"/>
    <p:sldId id="285" r:id="rId15"/>
    <p:sldId id="286" r:id="rId16"/>
    <p:sldId id="290" r:id="rId17"/>
    <p:sldId id="289" r:id="rId18"/>
    <p:sldId id="291" r:id="rId19"/>
    <p:sldId id="269" r:id="rId20"/>
    <p:sldId id="292" r:id="rId21"/>
    <p:sldId id="293" r:id="rId22"/>
    <p:sldId id="294" r:id="rId23"/>
    <p:sldId id="280" r:id="rId24"/>
    <p:sldId id="282" r:id="rId25"/>
    <p:sldId id="295" r:id="rId26"/>
    <p:sldId id="296" r:id="rId27"/>
    <p:sldId id="277" r:id="rId28"/>
    <p:sldId id="297" r:id="rId29"/>
    <p:sldId id="287" r:id="rId30"/>
    <p:sldId id="270" r:id="rId31"/>
    <p:sldId id="273" r:id="rId32"/>
  </p:sldIdLst>
  <p:sldSz cx="9144000" cy="5143500" type="screen16x9"/>
  <p:notesSz cx="20104100" cy="11309350"/>
  <p:embeddedFontLst>
    <p:embeddedFont>
      <p:font typeface="Cambria Math" panose="02040503050406030204" pitchFamily="18" charset="0"/>
      <p:regular r:id="rId35"/>
    </p:embeddedFont>
    <p:embeddedFont>
      <p:font typeface="Outfit" pitchFamily="2" charset="0"/>
      <p:regular r:id="rId36"/>
      <p:bold r:id="rId37"/>
      <p:italic r:id="rId38"/>
      <p:boldItalic r:id="rId39"/>
    </p:embeddedFont>
  </p:embeddedFontLst>
  <p:custDataLst>
    <p:tags r:id="rId40"/>
  </p:custDataLst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2" pos="2818" userDrawn="1">
          <p15:clr>
            <a:srgbClr val="A4A3A4"/>
          </p15:clr>
        </p15:guide>
        <p15:guide id="3" orient="horz" pos="162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7D69"/>
    <a:srgbClr val="003C3B"/>
    <a:srgbClr val="F5F5F5"/>
    <a:srgbClr val="00C896"/>
    <a:srgbClr val="01DC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00779FB-8BD9-4B76-B361-EE88C6301B9A}" v="987" dt="2025-03-24T22:52:09.676"/>
    <p1510:client id="{B89EDE03-78FB-44C3-B098-C5D61E52FEC4}" v="828" dt="2025-03-25T16:09:57.244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66" autoAdjust="0"/>
    <p:restoredTop sz="93170" autoAdjust="0"/>
  </p:normalViewPr>
  <p:slideViewPr>
    <p:cSldViewPr snapToGrid="0">
      <p:cViewPr>
        <p:scale>
          <a:sx n="150" d="100"/>
          <a:sy n="150" d="100"/>
        </p:scale>
        <p:origin x="1578" y="888"/>
      </p:cViewPr>
      <p:guideLst>
        <p:guide pos="2818"/>
        <p:guide orient="horz" pos="162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5.fntdata"/><Relationship Id="rId21" Type="http://schemas.openxmlformats.org/officeDocument/2006/relationships/slide" Target="slides/slide17.xml"/><Relationship Id="rId34" Type="http://schemas.openxmlformats.org/officeDocument/2006/relationships/handoutMaster" Target="handoutMasters/handoutMaster1.xml"/><Relationship Id="rId42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font" Target="fonts/font3.fntdata"/><Relationship Id="rId40" Type="http://schemas.openxmlformats.org/officeDocument/2006/relationships/tags" Target="tags/tag1.xml"/><Relationship Id="rId45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font" Target="fonts/font2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font" Target="fonts/font1.fntdata"/><Relationship Id="rId43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4.fntdata"/><Relationship Id="rId46" Type="http://schemas.microsoft.com/office/2015/10/relationships/revisionInfo" Target="revisionInfo.xml"/><Relationship Id="rId20" Type="http://schemas.openxmlformats.org/officeDocument/2006/relationships/slide" Target="slides/slide16.xml"/><Relationship Id="rId4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illing, Luke" userId="78432b53-f414-41d8-9a92-2bf0f054edc0" providerId="ADAL" clId="{E2A490A3-EFF7-45E8-BA02-1B2351CED619}"/>
    <pc:docChg chg="undo custSel addSld delSld modSld sldOrd">
      <pc:chgData name="Pilling, Luke" userId="78432b53-f414-41d8-9a92-2bf0f054edc0" providerId="ADAL" clId="{E2A490A3-EFF7-45E8-BA02-1B2351CED619}" dt="2024-04-15T19:29:25.834" v="1815" actId="1035"/>
      <pc:docMkLst>
        <pc:docMk/>
      </pc:docMkLst>
      <pc:sldChg chg="addSp delSp modSp mod modAnim">
        <pc:chgData name="Pilling, Luke" userId="78432b53-f414-41d8-9a92-2bf0f054edc0" providerId="ADAL" clId="{E2A490A3-EFF7-45E8-BA02-1B2351CED619}" dt="2024-04-15T19:29:25.834" v="1815" actId="1035"/>
        <pc:sldMkLst>
          <pc:docMk/>
          <pc:sldMk cId="2192940620" sldId="259"/>
        </pc:sldMkLst>
      </pc:sldChg>
      <pc:sldChg chg="del">
        <pc:chgData name="Pilling, Luke" userId="78432b53-f414-41d8-9a92-2bf0f054edc0" providerId="ADAL" clId="{E2A490A3-EFF7-45E8-BA02-1B2351CED619}" dt="2024-04-15T12:22:22.780" v="507" actId="47"/>
        <pc:sldMkLst>
          <pc:docMk/>
          <pc:sldMk cId="3036299616" sldId="260"/>
        </pc:sldMkLst>
      </pc:sldChg>
      <pc:sldChg chg="del">
        <pc:chgData name="Pilling, Luke" userId="78432b53-f414-41d8-9a92-2bf0f054edc0" providerId="ADAL" clId="{E2A490A3-EFF7-45E8-BA02-1B2351CED619}" dt="2024-04-15T12:22:22.780" v="507" actId="47"/>
        <pc:sldMkLst>
          <pc:docMk/>
          <pc:sldMk cId="2421051167" sldId="262"/>
        </pc:sldMkLst>
      </pc:sldChg>
      <pc:sldChg chg="del">
        <pc:chgData name="Pilling, Luke" userId="78432b53-f414-41d8-9a92-2bf0f054edc0" providerId="ADAL" clId="{E2A490A3-EFF7-45E8-BA02-1B2351CED619}" dt="2024-04-15T12:22:22.780" v="507" actId="47"/>
        <pc:sldMkLst>
          <pc:docMk/>
          <pc:sldMk cId="3479900942" sldId="264"/>
        </pc:sldMkLst>
      </pc:sldChg>
      <pc:sldChg chg="addSp delSp modSp mod">
        <pc:chgData name="Pilling, Luke" userId="78432b53-f414-41d8-9a92-2bf0f054edc0" providerId="ADAL" clId="{E2A490A3-EFF7-45E8-BA02-1B2351CED619}" dt="2024-04-15T19:26:55.536" v="1797" actId="113"/>
        <pc:sldMkLst>
          <pc:docMk/>
          <pc:sldMk cId="3284215857" sldId="268"/>
        </pc:sldMkLst>
      </pc:sldChg>
      <pc:sldChg chg="addSp delSp modSp new add del mod ord">
        <pc:chgData name="Pilling, Luke" userId="78432b53-f414-41d8-9a92-2bf0f054edc0" providerId="ADAL" clId="{E2A490A3-EFF7-45E8-BA02-1B2351CED619}" dt="2024-04-15T13:14:15.113" v="1310" actId="2696"/>
        <pc:sldMkLst>
          <pc:docMk/>
          <pc:sldMk cId="625587886" sldId="269"/>
        </pc:sldMkLst>
      </pc:sldChg>
      <pc:sldChg chg="del">
        <pc:chgData name="Pilling, Luke" userId="78432b53-f414-41d8-9a92-2bf0f054edc0" providerId="ADAL" clId="{E2A490A3-EFF7-45E8-BA02-1B2351CED619}" dt="2024-04-15T12:22:22.780" v="507" actId="47"/>
        <pc:sldMkLst>
          <pc:docMk/>
          <pc:sldMk cId="675190771" sldId="269"/>
        </pc:sldMkLst>
      </pc:sldChg>
      <pc:sldChg chg="del">
        <pc:chgData name="Pilling, Luke" userId="78432b53-f414-41d8-9a92-2bf0f054edc0" providerId="ADAL" clId="{E2A490A3-EFF7-45E8-BA02-1B2351CED619}" dt="2024-04-15T12:22:22.780" v="507" actId="47"/>
        <pc:sldMkLst>
          <pc:docMk/>
          <pc:sldMk cId="103096403" sldId="273"/>
        </pc:sldMkLst>
      </pc:sldChg>
      <pc:sldChg chg="del">
        <pc:chgData name="Pilling, Luke" userId="78432b53-f414-41d8-9a92-2bf0f054edc0" providerId="ADAL" clId="{E2A490A3-EFF7-45E8-BA02-1B2351CED619}" dt="2024-04-15T12:22:22.780" v="507" actId="47"/>
        <pc:sldMkLst>
          <pc:docMk/>
          <pc:sldMk cId="3482572599" sldId="276"/>
        </pc:sldMkLst>
      </pc:sldChg>
      <pc:sldChg chg="del">
        <pc:chgData name="Pilling, Luke" userId="78432b53-f414-41d8-9a92-2bf0f054edc0" providerId="ADAL" clId="{E2A490A3-EFF7-45E8-BA02-1B2351CED619}" dt="2024-04-15T12:22:22.780" v="507" actId="47"/>
        <pc:sldMkLst>
          <pc:docMk/>
          <pc:sldMk cId="1275382483" sldId="277"/>
        </pc:sldMkLst>
      </pc:sldChg>
      <pc:sldChg chg="del">
        <pc:chgData name="Pilling, Luke" userId="78432b53-f414-41d8-9a92-2bf0f054edc0" providerId="ADAL" clId="{E2A490A3-EFF7-45E8-BA02-1B2351CED619}" dt="2024-04-15T12:22:22.780" v="507" actId="47"/>
        <pc:sldMkLst>
          <pc:docMk/>
          <pc:sldMk cId="3787959915" sldId="278"/>
        </pc:sldMkLst>
      </pc:sldChg>
      <pc:sldChg chg="del">
        <pc:chgData name="Pilling, Luke" userId="78432b53-f414-41d8-9a92-2bf0f054edc0" providerId="ADAL" clId="{E2A490A3-EFF7-45E8-BA02-1B2351CED619}" dt="2024-04-15T12:22:22.780" v="507" actId="47"/>
        <pc:sldMkLst>
          <pc:docMk/>
          <pc:sldMk cId="4229174030" sldId="279"/>
        </pc:sldMkLst>
      </pc:sldChg>
      <pc:sldChg chg="del">
        <pc:chgData name="Pilling, Luke" userId="78432b53-f414-41d8-9a92-2bf0f054edc0" providerId="ADAL" clId="{E2A490A3-EFF7-45E8-BA02-1B2351CED619}" dt="2024-04-15T12:22:22.780" v="507" actId="47"/>
        <pc:sldMkLst>
          <pc:docMk/>
          <pc:sldMk cId="910326452" sldId="280"/>
        </pc:sldMkLst>
      </pc:sldChg>
      <pc:sldChg chg="del">
        <pc:chgData name="Pilling, Luke" userId="78432b53-f414-41d8-9a92-2bf0f054edc0" providerId="ADAL" clId="{E2A490A3-EFF7-45E8-BA02-1B2351CED619}" dt="2024-04-15T12:22:22.780" v="507" actId="47"/>
        <pc:sldMkLst>
          <pc:docMk/>
          <pc:sldMk cId="1869009657" sldId="283"/>
        </pc:sldMkLst>
      </pc:sldChg>
      <pc:sldChg chg="del">
        <pc:chgData name="Pilling, Luke" userId="78432b53-f414-41d8-9a92-2bf0f054edc0" providerId="ADAL" clId="{E2A490A3-EFF7-45E8-BA02-1B2351CED619}" dt="2024-04-15T12:22:22.780" v="507" actId="47"/>
        <pc:sldMkLst>
          <pc:docMk/>
          <pc:sldMk cId="3068665455" sldId="284"/>
        </pc:sldMkLst>
      </pc:sldChg>
      <pc:sldChg chg="del">
        <pc:chgData name="Pilling, Luke" userId="78432b53-f414-41d8-9a92-2bf0f054edc0" providerId="ADAL" clId="{E2A490A3-EFF7-45E8-BA02-1B2351CED619}" dt="2024-04-15T12:22:22.780" v="507" actId="47"/>
        <pc:sldMkLst>
          <pc:docMk/>
          <pc:sldMk cId="1424024673" sldId="287"/>
        </pc:sldMkLst>
      </pc:sldChg>
      <pc:sldChg chg="del">
        <pc:chgData name="Pilling, Luke" userId="78432b53-f414-41d8-9a92-2bf0f054edc0" providerId="ADAL" clId="{E2A490A3-EFF7-45E8-BA02-1B2351CED619}" dt="2024-04-15T12:22:22.780" v="507" actId="47"/>
        <pc:sldMkLst>
          <pc:docMk/>
          <pc:sldMk cId="1451971778" sldId="288"/>
        </pc:sldMkLst>
      </pc:sldChg>
      <pc:sldChg chg="del">
        <pc:chgData name="Pilling, Luke" userId="78432b53-f414-41d8-9a92-2bf0f054edc0" providerId="ADAL" clId="{E2A490A3-EFF7-45E8-BA02-1B2351CED619}" dt="2024-04-15T12:22:22.780" v="507" actId="47"/>
        <pc:sldMkLst>
          <pc:docMk/>
          <pc:sldMk cId="2905998075" sldId="289"/>
        </pc:sldMkLst>
      </pc:sldChg>
      <pc:sldChg chg="del">
        <pc:chgData name="Pilling, Luke" userId="78432b53-f414-41d8-9a92-2bf0f054edc0" providerId="ADAL" clId="{E2A490A3-EFF7-45E8-BA02-1B2351CED619}" dt="2024-04-15T12:22:22.780" v="507" actId="47"/>
        <pc:sldMkLst>
          <pc:docMk/>
          <pc:sldMk cId="3727106828" sldId="290"/>
        </pc:sldMkLst>
      </pc:sldChg>
      <pc:sldChg chg="del">
        <pc:chgData name="Pilling, Luke" userId="78432b53-f414-41d8-9a92-2bf0f054edc0" providerId="ADAL" clId="{E2A490A3-EFF7-45E8-BA02-1B2351CED619}" dt="2024-04-15T12:22:22.780" v="507" actId="47"/>
        <pc:sldMkLst>
          <pc:docMk/>
          <pc:sldMk cId="311031302" sldId="291"/>
        </pc:sldMkLst>
      </pc:sldChg>
      <pc:sldChg chg="del">
        <pc:chgData name="Pilling, Luke" userId="78432b53-f414-41d8-9a92-2bf0f054edc0" providerId="ADAL" clId="{E2A490A3-EFF7-45E8-BA02-1B2351CED619}" dt="2024-04-15T12:22:22.780" v="507" actId="47"/>
        <pc:sldMkLst>
          <pc:docMk/>
          <pc:sldMk cId="2339884780" sldId="293"/>
        </pc:sldMkLst>
      </pc:sldChg>
      <pc:sldChg chg="del">
        <pc:chgData name="Pilling, Luke" userId="78432b53-f414-41d8-9a92-2bf0f054edc0" providerId="ADAL" clId="{E2A490A3-EFF7-45E8-BA02-1B2351CED619}" dt="2024-04-15T12:22:22.780" v="507" actId="47"/>
        <pc:sldMkLst>
          <pc:docMk/>
          <pc:sldMk cId="1648056536" sldId="294"/>
        </pc:sldMkLst>
      </pc:sldChg>
      <pc:sldChg chg="del">
        <pc:chgData name="Pilling, Luke" userId="78432b53-f414-41d8-9a92-2bf0f054edc0" providerId="ADAL" clId="{E2A490A3-EFF7-45E8-BA02-1B2351CED619}" dt="2024-04-15T12:22:22.780" v="507" actId="47"/>
        <pc:sldMkLst>
          <pc:docMk/>
          <pc:sldMk cId="3373616603" sldId="295"/>
        </pc:sldMkLst>
      </pc:sldChg>
      <pc:sldChg chg="del">
        <pc:chgData name="Pilling, Luke" userId="78432b53-f414-41d8-9a92-2bf0f054edc0" providerId="ADAL" clId="{E2A490A3-EFF7-45E8-BA02-1B2351CED619}" dt="2024-04-15T12:22:22.780" v="507" actId="47"/>
        <pc:sldMkLst>
          <pc:docMk/>
          <pc:sldMk cId="991083800" sldId="297"/>
        </pc:sldMkLst>
      </pc:sldChg>
      <pc:sldChg chg="del">
        <pc:chgData name="Pilling, Luke" userId="78432b53-f414-41d8-9a92-2bf0f054edc0" providerId="ADAL" clId="{E2A490A3-EFF7-45E8-BA02-1B2351CED619}" dt="2024-04-15T12:22:22.780" v="507" actId="47"/>
        <pc:sldMkLst>
          <pc:docMk/>
          <pc:sldMk cId="1833221769" sldId="298"/>
        </pc:sldMkLst>
      </pc:sldChg>
      <pc:sldChg chg="del">
        <pc:chgData name="Pilling, Luke" userId="78432b53-f414-41d8-9a92-2bf0f054edc0" providerId="ADAL" clId="{E2A490A3-EFF7-45E8-BA02-1B2351CED619}" dt="2024-04-15T12:22:22.780" v="507" actId="47"/>
        <pc:sldMkLst>
          <pc:docMk/>
          <pc:sldMk cId="1768930163" sldId="299"/>
        </pc:sldMkLst>
      </pc:sldChg>
      <pc:sldChg chg="del">
        <pc:chgData name="Pilling, Luke" userId="78432b53-f414-41d8-9a92-2bf0f054edc0" providerId="ADAL" clId="{E2A490A3-EFF7-45E8-BA02-1B2351CED619}" dt="2024-04-15T12:22:22.780" v="507" actId="47"/>
        <pc:sldMkLst>
          <pc:docMk/>
          <pc:sldMk cId="1999210713" sldId="300"/>
        </pc:sldMkLst>
      </pc:sldChg>
      <pc:sldChg chg="del">
        <pc:chgData name="Pilling, Luke" userId="78432b53-f414-41d8-9a92-2bf0f054edc0" providerId="ADAL" clId="{E2A490A3-EFF7-45E8-BA02-1B2351CED619}" dt="2024-04-15T12:22:22.780" v="507" actId="47"/>
        <pc:sldMkLst>
          <pc:docMk/>
          <pc:sldMk cId="2453484685" sldId="301"/>
        </pc:sldMkLst>
      </pc:sldChg>
      <pc:sldChg chg="del">
        <pc:chgData name="Pilling, Luke" userId="78432b53-f414-41d8-9a92-2bf0f054edc0" providerId="ADAL" clId="{E2A490A3-EFF7-45E8-BA02-1B2351CED619}" dt="2024-04-15T12:22:22.780" v="507" actId="47"/>
        <pc:sldMkLst>
          <pc:docMk/>
          <pc:sldMk cId="3240183843" sldId="302"/>
        </pc:sldMkLst>
      </pc:sldChg>
      <pc:sldChg chg="del">
        <pc:chgData name="Pilling, Luke" userId="78432b53-f414-41d8-9a92-2bf0f054edc0" providerId="ADAL" clId="{E2A490A3-EFF7-45E8-BA02-1B2351CED619}" dt="2024-04-15T12:22:22.780" v="507" actId="47"/>
        <pc:sldMkLst>
          <pc:docMk/>
          <pc:sldMk cId="4174806775" sldId="303"/>
        </pc:sldMkLst>
      </pc:sldChg>
      <pc:sldChg chg="del">
        <pc:chgData name="Pilling, Luke" userId="78432b53-f414-41d8-9a92-2bf0f054edc0" providerId="ADAL" clId="{E2A490A3-EFF7-45E8-BA02-1B2351CED619}" dt="2024-04-15T12:22:22.780" v="507" actId="47"/>
        <pc:sldMkLst>
          <pc:docMk/>
          <pc:sldMk cId="3431312570" sldId="304"/>
        </pc:sldMkLst>
      </pc:sldChg>
      <pc:sldChg chg="del">
        <pc:chgData name="Pilling, Luke" userId="78432b53-f414-41d8-9a92-2bf0f054edc0" providerId="ADAL" clId="{E2A490A3-EFF7-45E8-BA02-1B2351CED619}" dt="2024-04-15T12:22:22.780" v="507" actId="47"/>
        <pc:sldMkLst>
          <pc:docMk/>
          <pc:sldMk cId="770818280" sldId="305"/>
        </pc:sldMkLst>
      </pc:sldChg>
      <pc:sldChg chg="del">
        <pc:chgData name="Pilling, Luke" userId="78432b53-f414-41d8-9a92-2bf0f054edc0" providerId="ADAL" clId="{E2A490A3-EFF7-45E8-BA02-1B2351CED619}" dt="2024-04-15T12:22:22.780" v="507" actId="47"/>
        <pc:sldMkLst>
          <pc:docMk/>
          <pc:sldMk cId="2055361154" sldId="306"/>
        </pc:sldMkLst>
      </pc:sldChg>
      <pc:sldChg chg="del">
        <pc:chgData name="Pilling, Luke" userId="78432b53-f414-41d8-9a92-2bf0f054edc0" providerId="ADAL" clId="{E2A490A3-EFF7-45E8-BA02-1B2351CED619}" dt="2024-04-15T12:22:22.780" v="507" actId="47"/>
        <pc:sldMkLst>
          <pc:docMk/>
          <pc:sldMk cId="1631002133" sldId="307"/>
        </pc:sldMkLst>
      </pc:sldChg>
      <pc:sldChg chg="del">
        <pc:chgData name="Pilling, Luke" userId="78432b53-f414-41d8-9a92-2bf0f054edc0" providerId="ADAL" clId="{E2A490A3-EFF7-45E8-BA02-1B2351CED619}" dt="2024-04-15T12:22:22.780" v="507" actId="47"/>
        <pc:sldMkLst>
          <pc:docMk/>
          <pc:sldMk cId="2012888509" sldId="308"/>
        </pc:sldMkLst>
      </pc:sldChg>
      <pc:sldChg chg="del">
        <pc:chgData name="Pilling, Luke" userId="78432b53-f414-41d8-9a92-2bf0f054edc0" providerId="ADAL" clId="{E2A490A3-EFF7-45E8-BA02-1B2351CED619}" dt="2024-04-15T12:22:22.780" v="507" actId="47"/>
        <pc:sldMkLst>
          <pc:docMk/>
          <pc:sldMk cId="4279196500" sldId="309"/>
        </pc:sldMkLst>
      </pc:sldChg>
      <pc:sldChg chg="del">
        <pc:chgData name="Pilling, Luke" userId="78432b53-f414-41d8-9a92-2bf0f054edc0" providerId="ADAL" clId="{E2A490A3-EFF7-45E8-BA02-1B2351CED619}" dt="2024-04-15T12:22:22.780" v="507" actId="47"/>
        <pc:sldMkLst>
          <pc:docMk/>
          <pc:sldMk cId="3187824625" sldId="310"/>
        </pc:sldMkLst>
      </pc:sldChg>
    </pc:docChg>
  </pc:docChgLst>
  <pc:docChgLst>
    <pc:chgData name="Pilling, Luke" userId="78432b53-f414-41d8-9a92-2bf0f054edc0" providerId="ADAL" clId="{B89EDE03-78FB-44C3-B098-C5D61E52FEC4}"/>
    <pc:docChg chg="undo redo custSel addSld delSld modSld sldOrd">
      <pc:chgData name="Pilling, Luke" userId="78432b53-f414-41d8-9a92-2bf0f054edc0" providerId="ADAL" clId="{B89EDE03-78FB-44C3-B098-C5D61E52FEC4}" dt="2025-03-25T16:10:15.559" v="8373" actId="478"/>
      <pc:docMkLst>
        <pc:docMk/>
      </pc:docMkLst>
      <pc:sldChg chg="addSp delSp modSp mod">
        <pc:chgData name="Pilling, Luke" userId="78432b53-f414-41d8-9a92-2bf0f054edc0" providerId="ADAL" clId="{B89EDE03-78FB-44C3-B098-C5D61E52FEC4}" dt="2025-03-25T13:27:29.874" v="4797" actId="14100"/>
        <pc:sldMkLst>
          <pc:docMk/>
          <pc:sldMk cId="2192940620" sldId="259"/>
        </pc:sldMkLst>
        <pc:spChg chg="mod">
          <ac:chgData name="Pilling, Luke" userId="78432b53-f414-41d8-9a92-2bf0f054edc0" providerId="ADAL" clId="{B89EDE03-78FB-44C3-B098-C5D61E52FEC4}" dt="2025-03-21T13:32:35.884" v="1912" actId="14100"/>
          <ac:spMkLst>
            <pc:docMk/>
            <pc:sldMk cId="2192940620" sldId="259"/>
            <ac:spMk id="2" creationId="{DB8E2406-FC83-FC8E-E30F-BFFC2F2C7C10}"/>
          </ac:spMkLst>
        </pc:spChg>
        <pc:spChg chg="mod">
          <ac:chgData name="Pilling, Luke" userId="78432b53-f414-41d8-9a92-2bf0f054edc0" providerId="ADAL" clId="{B89EDE03-78FB-44C3-B098-C5D61E52FEC4}" dt="2025-03-21T13:30:10.124" v="1785" actId="1035"/>
          <ac:spMkLst>
            <pc:docMk/>
            <pc:sldMk cId="2192940620" sldId="259"/>
            <ac:spMk id="3" creationId="{DCEE4790-1741-57DE-411C-32EF51787E4B}"/>
          </ac:spMkLst>
        </pc:spChg>
        <pc:spChg chg="mod">
          <ac:chgData name="Pilling, Luke" userId="78432b53-f414-41d8-9a92-2bf0f054edc0" providerId="ADAL" clId="{B89EDE03-78FB-44C3-B098-C5D61E52FEC4}" dt="2025-03-21T15:21:04.434" v="2987" actId="20577"/>
          <ac:spMkLst>
            <pc:docMk/>
            <pc:sldMk cId="2192940620" sldId="259"/>
            <ac:spMk id="20" creationId="{707CB9C6-BEB7-015F-A476-EA8FA50E1FBE}"/>
          </ac:spMkLst>
        </pc:spChg>
        <pc:spChg chg="mod">
          <ac:chgData name="Pilling, Luke" userId="78432b53-f414-41d8-9a92-2bf0f054edc0" providerId="ADAL" clId="{B89EDE03-78FB-44C3-B098-C5D61E52FEC4}" dt="2025-03-21T13:16:00.681" v="1761" actId="1036"/>
          <ac:spMkLst>
            <pc:docMk/>
            <pc:sldMk cId="2192940620" sldId="259"/>
            <ac:spMk id="26" creationId="{F20B5A78-FE68-0D0F-4CD7-000057E407DB}"/>
          </ac:spMkLst>
        </pc:spChg>
        <pc:spChg chg="mod">
          <ac:chgData name="Pilling, Luke" userId="78432b53-f414-41d8-9a92-2bf0f054edc0" providerId="ADAL" clId="{B89EDE03-78FB-44C3-B098-C5D61E52FEC4}" dt="2025-03-21T13:35:55.777" v="1914" actId="404"/>
          <ac:spMkLst>
            <pc:docMk/>
            <pc:sldMk cId="2192940620" sldId="259"/>
            <ac:spMk id="39" creationId="{3A949052-537E-8C88-E5EE-962D323DFF7A}"/>
          </ac:spMkLst>
        </pc:spChg>
        <pc:spChg chg="add mod">
          <ac:chgData name="Pilling, Luke" userId="78432b53-f414-41d8-9a92-2bf0f054edc0" providerId="ADAL" clId="{B89EDE03-78FB-44C3-B098-C5D61E52FEC4}" dt="2025-03-21T13:32:38.230" v="1913" actId="14100"/>
          <ac:spMkLst>
            <pc:docMk/>
            <pc:sldMk cId="2192940620" sldId="259"/>
            <ac:spMk id="63" creationId="{3F16DC7E-0B91-CFC7-8F5C-BD734247A793}"/>
          </ac:spMkLst>
        </pc:spChg>
        <pc:spChg chg="add mod">
          <ac:chgData name="Pilling, Luke" userId="78432b53-f414-41d8-9a92-2bf0f054edc0" providerId="ADAL" clId="{B89EDE03-78FB-44C3-B098-C5D61E52FEC4}" dt="2025-03-21T13:32:22.029" v="1910" actId="1076"/>
          <ac:spMkLst>
            <pc:docMk/>
            <pc:sldMk cId="2192940620" sldId="259"/>
            <ac:spMk id="64" creationId="{3FC9FE5D-CA40-3B04-D929-06039F135755}"/>
          </ac:spMkLst>
        </pc:spChg>
        <pc:picChg chg="add mod">
          <ac:chgData name="Pilling, Luke" userId="78432b53-f414-41d8-9a92-2bf0f054edc0" providerId="ADAL" clId="{B89EDE03-78FB-44C3-B098-C5D61E52FEC4}" dt="2025-03-21T13:31:50.412" v="1884" actId="1036"/>
          <ac:picMkLst>
            <pc:docMk/>
            <pc:sldMk cId="2192940620" sldId="259"/>
            <ac:picMk id="4" creationId="{75A25A65-2A2C-A932-282A-616777DE42FA}"/>
          </ac:picMkLst>
        </pc:picChg>
        <pc:picChg chg="mod">
          <ac:chgData name="Pilling, Luke" userId="78432b53-f414-41d8-9a92-2bf0f054edc0" providerId="ADAL" clId="{B89EDE03-78FB-44C3-B098-C5D61E52FEC4}" dt="2025-03-21T13:15:33.192" v="1753" actId="1076"/>
          <ac:picMkLst>
            <pc:docMk/>
            <pc:sldMk cId="2192940620" sldId="259"/>
            <ac:picMk id="6" creationId="{0DBED037-2BA6-1FC8-25FD-4501886ED520}"/>
          </ac:picMkLst>
        </pc:picChg>
        <pc:picChg chg="add mod">
          <ac:chgData name="Pilling, Luke" userId="78432b53-f414-41d8-9a92-2bf0f054edc0" providerId="ADAL" clId="{B89EDE03-78FB-44C3-B098-C5D61E52FEC4}" dt="2025-03-21T13:31:50.412" v="1884" actId="1036"/>
          <ac:picMkLst>
            <pc:docMk/>
            <pc:sldMk cId="2192940620" sldId="259"/>
            <ac:picMk id="11" creationId="{514C1A2E-B04D-0796-F8AA-346B09B2678B}"/>
          </ac:picMkLst>
        </pc:picChg>
        <pc:picChg chg="mod">
          <ac:chgData name="Pilling, Luke" userId="78432b53-f414-41d8-9a92-2bf0f054edc0" providerId="ADAL" clId="{B89EDE03-78FB-44C3-B098-C5D61E52FEC4}" dt="2025-03-21T13:15:33.192" v="1753" actId="1076"/>
          <ac:picMkLst>
            <pc:docMk/>
            <pc:sldMk cId="2192940620" sldId="259"/>
            <ac:picMk id="12" creationId="{E2DA6418-1569-ED86-315F-E38E132DEEF1}"/>
          </ac:picMkLst>
        </pc:picChg>
        <pc:picChg chg="add mod">
          <ac:chgData name="Pilling, Luke" userId="78432b53-f414-41d8-9a92-2bf0f054edc0" providerId="ADAL" clId="{B89EDE03-78FB-44C3-B098-C5D61E52FEC4}" dt="2025-03-21T13:14:57.541" v="1747" actId="1036"/>
          <ac:picMkLst>
            <pc:docMk/>
            <pc:sldMk cId="2192940620" sldId="259"/>
            <ac:picMk id="13" creationId="{AD645EF4-BAA9-ECD3-B26A-9C6445EE9412}"/>
          </ac:picMkLst>
        </pc:picChg>
        <pc:picChg chg="mod">
          <ac:chgData name="Pilling, Luke" userId="78432b53-f414-41d8-9a92-2bf0f054edc0" providerId="ADAL" clId="{B89EDE03-78FB-44C3-B098-C5D61E52FEC4}" dt="2025-03-21T13:15:34.758" v="1754" actId="1036"/>
          <ac:picMkLst>
            <pc:docMk/>
            <pc:sldMk cId="2192940620" sldId="259"/>
            <ac:picMk id="15" creationId="{A29FC2D2-C9E0-CB5A-4EBE-5A5BE4259F53}"/>
          </ac:picMkLst>
        </pc:picChg>
        <pc:picChg chg="add mod modCrop">
          <ac:chgData name="Pilling, Luke" userId="78432b53-f414-41d8-9a92-2bf0f054edc0" providerId="ADAL" clId="{B89EDE03-78FB-44C3-B098-C5D61E52FEC4}" dt="2025-03-21T15:42:03.069" v="3160" actId="1038"/>
          <ac:picMkLst>
            <pc:docMk/>
            <pc:sldMk cId="2192940620" sldId="259"/>
            <ac:picMk id="16" creationId="{7B553F3B-1AB3-B644-8201-ECF4E09BBB77}"/>
          </ac:picMkLst>
        </pc:picChg>
        <pc:picChg chg="add mod">
          <ac:chgData name="Pilling, Luke" userId="78432b53-f414-41d8-9a92-2bf0f054edc0" providerId="ADAL" clId="{B89EDE03-78FB-44C3-B098-C5D61E52FEC4}" dt="2025-03-25T13:27:29.874" v="4797" actId="14100"/>
          <ac:picMkLst>
            <pc:docMk/>
            <pc:sldMk cId="2192940620" sldId="259"/>
            <ac:picMk id="17" creationId="{E599FB7C-51B1-2794-E9CE-C1FEFF445AC5}"/>
          </ac:picMkLst>
        </pc:picChg>
        <pc:picChg chg="add mod">
          <ac:chgData name="Pilling, Luke" userId="78432b53-f414-41d8-9a92-2bf0f054edc0" providerId="ADAL" clId="{B89EDE03-78FB-44C3-B098-C5D61E52FEC4}" dt="2025-03-21T13:31:50.412" v="1884" actId="1036"/>
          <ac:picMkLst>
            <pc:docMk/>
            <pc:sldMk cId="2192940620" sldId="259"/>
            <ac:picMk id="18" creationId="{530503DA-4BAB-EE51-B7BF-9329AD68633A}"/>
          </ac:picMkLst>
        </pc:picChg>
        <pc:picChg chg="add mod">
          <ac:chgData name="Pilling, Luke" userId="78432b53-f414-41d8-9a92-2bf0f054edc0" providerId="ADAL" clId="{B89EDE03-78FB-44C3-B098-C5D61E52FEC4}" dt="2025-03-21T13:31:50.412" v="1884" actId="1036"/>
          <ac:picMkLst>
            <pc:docMk/>
            <pc:sldMk cId="2192940620" sldId="259"/>
            <ac:picMk id="21" creationId="{A12473EC-E167-F5B0-7D84-6A51B5377E85}"/>
          </ac:picMkLst>
        </pc:picChg>
        <pc:picChg chg="add mod">
          <ac:chgData name="Pilling, Luke" userId="78432b53-f414-41d8-9a92-2bf0f054edc0" providerId="ADAL" clId="{B89EDE03-78FB-44C3-B098-C5D61E52FEC4}" dt="2025-03-21T13:07:13.427" v="1610" actId="1035"/>
          <ac:picMkLst>
            <pc:docMk/>
            <pc:sldMk cId="2192940620" sldId="259"/>
            <ac:picMk id="22" creationId="{5B0BBA46-DD71-42FA-7C5D-B6FDA777AA5A}"/>
          </ac:picMkLst>
        </pc:picChg>
        <pc:picChg chg="add mod modCrop">
          <ac:chgData name="Pilling, Luke" userId="78432b53-f414-41d8-9a92-2bf0f054edc0" providerId="ADAL" clId="{B89EDE03-78FB-44C3-B098-C5D61E52FEC4}" dt="2025-03-21T13:31:50.412" v="1884" actId="1036"/>
          <ac:picMkLst>
            <pc:docMk/>
            <pc:sldMk cId="2192940620" sldId="259"/>
            <ac:picMk id="24" creationId="{9474C97D-DFE4-915E-882E-7DAFDF79352C}"/>
          </ac:picMkLst>
        </pc:picChg>
        <pc:picChg chg="add mod">
          <ac:chgData name="Pilling, Luke" userId="78432b53-f414-41d8-9a92-2bf0f054edc0" providerId="ADAL" clId="{B89EDE03-78FB-44C3-B098-C5D61E52FEC4}" dt="2025-03-21T13:31:50.412" v="1884" actId="1036"/>
          <ac:picMkLst>
            <pc:docMk/>
            <pc:sldMk cId="2192940620" sldId="259"/>
            <ac:picMk id="27" creationId="{526B7BC1-D851-E59E-0BD1-5944FA24F0E6}"/>
          </ac:picMkLst>
        </pc:picChg>
        <pc:picChg chg="add mod modCrop">
          <ac:chgData name="Pilling, Luke" userId="78432b53-f414-41d8-9a92-2bf0f054edc0" providerId="ADAL" clId="{B89EDE03-78FB-44C3-B098-C5D61E52FEC4}" dt="2025-03-21T13:31:50.412" v="1884" actId="1036"/>
          <ac:picMkLst>
            <pc:docMk/>
            <pc:sldMk cId="2192940620" sldId="259"/>
            <ac:picMk id="32" creationId="{57BCB10B-CEF3-6D66-F655-29C587E74DA0}"/>
          </ac:picMkLst>
        </pc:picChg>
        <pc:picChg chg="add del mod">
          <ac:chgData name="Pilling, Luke" userId="78432b53-f414-41d8-9a92-2bf0f054edc0" providerId="ADAL" clId="{B89EDE03-78FB-44C3-B098-C5D61E52FEC4}" dt="2025-03-25T13:27:15.676" v="4788" actId="478"/>
          <ac:picMkLst>
            <pc:docMk/>
            <pc:sldMk cId="2192940620" sldId="259"/>
            <ac:picMk id="35" creationId="{7ACABCD1-ADF3-B79B-B496-5AB0BB51A032}"/>
          </ac:picMkLst>
        </pc:picChg>
        <pc:picChg chg="add mod modCrop">
          <ac:chgData name="Pilling, Luke" userId="78432b53-f414-41d8-9a92-2bf0f054edc0" providerId="ADAL" clId="{B89EDE03-78FB-44C3-B098-C5D61E52FEC4}" dt="2025-03-21T13:14:57.541" v="1747" actId="1036"/>
          <ac:picMkLst>
            <pc:docMk/>
            <pc:sldMk cId="2192940620" sldId="259"/>
            <ac:picMk id="37" creationId="{09EB554C-596B-B2E3-3A66-AF84FF9A0734}"/>
          </ac:picMkLst>
        </pc:picChg>
        <pc:picChg chg="add mod modCrop">
          <ac:chgData name="Pilling, Luke" userId="78432b53-f414-41d8-9a92-2bf0f054edc0" providerId="ADAL" clId="{B89EDE03-78FB-44C3-B098-C5D61E52FEC4}" dt="2025-03-21T13:14:57.541" v="1747" actId="1036"/>
          <ac:picMkLst>
            <pc:docMk/>
            <pc:sldMk cId="2192940620" sldId="259"/>
            <ac:picMk id="45" creationId="{3C8B086D-5FB2-9FF5-1BD5-123B3590148A}"/>
          </ac:picMkLst>
        </pc:picChg>
        <pc:picChg chg="mod">
          <ac:chgData name="Pilling, Luke" userId="78432b53-f414-41d8-9a92-2bf0f054edc0" providerId="ADAL" clId="{B89EDE03-78FB-44C3-B098-C5D61E52FEC4}" dt="2025-03-21T13:30:10.124" v="1785" actId="1035"/>
          <ac:picMkLst>
            <pc:docMk/>
            <pc:sldMk cId="2192940620" sldId="259"/>
            <ac:picMk id="46" creationId="{93808006-E831-388A-0513-B4126503F3FB}"/>
          </ac:picMkLst>
        </pc:picChg>
        <pc:picChg chg="add mod modCrop">
          <ac:chgData name="Pilling, Luke" userId="78432b53-f414-41d8-9a92-2bf0f054edc0" providerId="ADAL" clId="{B89EDE03-78FB-44C3-B098-C5D61E52FEC4}" dt="2025-03-21T13:14:57.541" v="1747" actId="1036"/>
          <ac:picMkLst>
            <pc:docMk/>
            <pc:sldMk cId="2192940620" sldId="259"/>
            <ac:picMk id="48" creationId="{641FD468-161C-5D8F-ED26-37042E1BBE85}"/>
          </ac:picMkLst>
        </pc:picChg>
        <pc:picChg chg="add mod modCrop">
          <ac:chgData name="Pilling, Luke" userId="78432b53-f414-41d8-9a92-2bf0f054edc0" providerId="ADAL" clId="{B89EDE03-78FB-44C3-B098-C5D61E52FEC4}" dt="2025-03-21T13:14:57.541" v="1747" actId="1036"/>
          <ac:picMkLst>
            <pc:docMk/>
            <pc:sldMk cId="2192940620" sldId="259"/>
            <ac:picMk id="50" creationId="{2356A818-A439-30C2-9F11-4838D536FAD8}"/>
          </ac:picMkLst>
        </pc:picChg>
        <pc:picChg chg="add mod modCrop">
          <ac:chgData name="Pilling, Luke" userId="78432b53-f414-41d8-9a92-2bf0f054edc0" providerId="ADAL" clId="{B89EDE03-78FB-44C3-B098-C5D61E52FEC4}" dt="2025-03-21T13:14:57.541" v="1747" actId="1036"/>
          <ac:picMkLst>
            <pc:docMk/>
            <pc:sldMk cId="2192940620" sldId="259"/>
            <ac:picMk id="52" creationId="{80B1D8A1-CC14-A7B7-5762-28B7FF67D793}"/>
          </ac:picMkLst>
        </pc:picChg>
        <pc:picChg chg="add mod modCrop">
          <ac:chgData name="Pilling, Luke" userId="78432b53-f414-41d8-9a92-2bf0f054edc0" providerId="ADAL" clId="{B89EDE03-78FB-44C3-B098-C5D61E52FEC4}" dt="2025-03-21T13:31:50.412" v="1884" actId="1036"/>
          <ac:picMkLst>
            <pc:docMk/>
            <pc:sldMk cId="2192940620" sldId="259"/>
            <ac:picMk id="54" creationId="{D5A70138-9FE4-E848-54FD-E2DFB949A682}"/>
          </ac:picMkLst>
        </pc:picChg>
        <pc:picChg chg="add mod">
          <ac:chgData name="Pilling, Luke" userId="78432b53-f414-41d8-9a92-2bf0f054edc0" providerId="ADAL" clId="{B89EDE03-78FB-44C3-B098-C5D61E52FEC4}" dt="2025-03-21T13:10:26.891" v="1697" actId="1035"/>
          <ac:picMkLst>
            <pc:docMk/>
            <pc:sldMk cId="2192940620" sldId="259"/>
            <ac:picMk id="56" creationId="{2EEE1C79-4437-DD3A-D6FB-519F2B3BD98A}"/>
          </ac:picMkLst>
        </pc:picChg>
        <pc:picChg chg="add mod">
          <ac:chgData name="Pilling, Luke" userId="78432b53-f414-41d8-9a92-2bf0f054edc0" providerId="ADAL" clId="{B89EDE03-78FB-44C3-B098-C5D61E52FEC4}" dt="2025-03-21T13:30:10.124" v="1785" actId="1035"/>
          <ac:picMkLst>
            <pc:docMk/>
            <pc:sldMk cId="2192940620" sldId="259"/>
            <ac:picMk id="62" creationId="{157CB15C-7CD5-FF01-50E6-6FB6DE7909AD}"/>
          </ac:picMkLst>
        </pc:picChg>
        <pc:picChg chg="add mod">
          <ac:chgData name="Pilling, Luke" userId="78432b53-f414-41d8-9a92-2bf0f054edc0" providerId="ADAL" clId="{B89EDE03-78FB-44C3-B098-C5D61E52FEC4}" dt="2025-03-21T15:42:13.492" v="3161" actId="14100"/>
          <ac:picMkLst>
            <pc:docMk/>
            <pc:sldMk cId="2192940620" sldId="259"/>
            <ac:picMk id="73" creationId="{0BD5F1DF-6377-5B4D-A55B-9BA896B97898}"/>
          </ac:picMkLst>
        </pc:picChg>
      </pc:sldChg>
      <pc:sldChg chg="addSp delSp modSp mod">
        <pc:chgData name="Pilling, Luke" userId="78432b53-f414-41d8-9a92-2bf0f054edc0" providerId="ADAL" clId="{B89EDE03-78FB-44C3-B098-C5D61E52FEC4}" dt="2025-03-21T13:05:14.924" v="1590" actId="1037"/>
        <pc:sldMkLst>
          <pc:docMk/>
          <pc:sldMk cId="3284215857" sldId="268"/>
        </pc:sldMkLst>
        <pc:spChg chg="add mod">
          <ac:chgData name="Pilling, Luke" userId="78432b53-f414-41d8-9a92-2bf0f054edc0" providerId="ADAL" clId="{B89EDE03-78FB-44C3-B098-C5D61E52FEC4}" dt="2025-03-21T11:07:38.410" v="270" actId="403"/>
          <ac:spMkLst>
            <pc:docMk/>
            <pc:sldMk cId="3284215857" sldId="268"/>
            <ac:spMk id="3" creationId="{9A1638A3-B9C9-5B4C-7AE8-76DE5DFE0BB8}"/>
          </ac:spMkLst>
        </pc:spChg>
        <pc:spChg chg="add mod">
          <ac:chgData name="Pilling, Luke" userId="78432b53-f414-41d8-9a92-2bf0f054edc0" providerId="ADAL" clId="{B89EDE03-78FB-44C3-B098-C5D61E52FEC4}" dt="2025-03-21T11:08:32.432" v="282" actId="1076"/>
          <ac:spMkLst>
            <pc:docMk/>
            <pc:sldMk cId="3284215857" sldId="268"/>
            <ac:spMk id="4" creationId="{36EB1A05-779B-85B3-417F-41A29604D62B}"/>
          </ac:spMkLst>
        </pc:spChg>
        <pc:spChg chg="add mod">
          <ac:chgData name="Pilling, Luke" userId="78432b53-f414-41d8-9a92-2bf0f054edc0" providerId="ADAL" clId="{B89EDE03-78FB-44C3-B098-C5D61E52FEC4}" dt="2025-03-21T12:10:37.304" v="906" actId="207"/>
          <ac:spMkLst>
            <pc:docMk/>
            <pc:sldMk cId="3284215857" sldId="268"/>
            <ac:spMk id="10" creationId="{0E2A0B8F-7356-C7EF-85FB-2C00697130D6}"/>
          </ac:spMkLst>
        </pc:spChg>
        <pc:spChg chg="add mod">
          <ac:chgData name="Pilling, Luke" userId="78432b53-f414-41d8-9a92-2bf0f054edc0" providerId="ADAL" clId="{B89EDE03-78FB-44C3-B098-C5D61E52FEC4}" dt="2025-03-18T16:37:21.550" v="257" actId="1035"/>
          <ac:spMkLst>
            <pc:docMk/>
            <pc:sldMk cId="3284215857" sldId="268"/>
            <ac:spMk id="11" creationId="{D678D3AD-85BB-5255-41F6-69260F45B9F0}"/>
          </ac:spMkLst>
        </pc:spChg>
        <pc:picChg chg="add mod">
          <ac:chgData name="Pilling, Luke" userId="78432b53-f414-41d8-9a92-2bf0f054edc0" providerId="ADAL" clId="{B89EDE03-78FB-44C3-B098-C5D61E52FEC4}" dt="2025-03-21T13:05:14.924" v="1590" actId="1037"/>
          <ac:picMkLst>
            <pc:docMk/>
            <pc:sldMk cId="3284215857" sldId="268"/>
            <ac:picMk id="6" creationId="{A572D758-636A-6D11-9983-1B83DE1A4CD7}"/>
          </ac:picMkLst>
        </pc:picChg>
      </pc:sldChg>
      <pc:sldChg chg="addSp delSp modSp add mod ord">
        <pc:chgData name="Pilling, Luke" userId="78432b53-f414-41d8-9a92-2bf0f054edc0" providerId="ADAL" clId="{B89EDE03-78FB-44C3-B098-C5D61E52FEC4}" dt="2025-03-25T14:48:04.616" v="5701" actId="20577"/>
        <pc:sldMkLst>
          <pc:docMk/>
          <pc:sldMk cId="3693466531" sldId="269"/>
        </pc:sldMkLst>
        <pc:spChg chg="mod">
          <ac:chgData name="Pilling, Luke" userId="78432b53-f414-41d8-9a92-2bf0f054edc0" providerId="ADAL" clId="{B89EDE03-78FB-44C3-B098-C5D61E52FEC4}" dt="2025-03-25T14:45:48.386" v="5541" actId="1076"/>
          <ac:spMkLst>
            <pc:docMk/>
            <pc:sldMk cId="3693466531" sldId="269"/>
            <ac:spMk id="2" creationId="{081BB3C6-63FC-057B-A453-0C1BF5F5F49F}"/>
          </ac:spMkLst>
        </pc:spChg>
        <pc:spChg chg="add mod">
          <ac:chgData name="Pilling, Luke" userId="78432b53-f414-41d8-9a92-2bf0f054edc0" providerId="ADAL" clId="{B89EDE03-78FB-44C3-B098-C5D61E52FEC4}" dt="2025-03-25T14:40:50.592" v="5212" actId="20577"/>
          <ac:spMkLst>
            <pc:docMk/>
            <pc:sldMk cId="3693466531" sldId="269"/>
            <ac:spMk id="3" creationId="{13F75CA2-A84D-9EB2-B01E-31071BFF74C7}"/>
          </ac:spMkLst>
        </pc:spChg>
        <pc:spChg chg="add mod">
          <ac:chgData name="Pilling, Luke" userId="78432b53-f414-41d8-9a92-2bf0f054edc0" providerId="ADAL" clId="{B89EDE03-78FB-44C3-B098-C5D61E52FEC4}" dt="2025-03-25T14:48:04.616" v="5701" actId="20577"/>
          <ac:spMkLst>
            <pc:docMk/>
            <pc:sldMk cId="3693466531" sldId="269"/>
            <ac:spMk id="8" creationId="{1E54113E-5EFD-E58B-CC52-866E087E7182}"/>
          </ac:spMkLst>
        </pc:spChg>
        <pc:spChg chg="add del mod">
          <ac:chgData name="Pilling, Luke" userId="78432b53-f414-41d8-9a92-2bf0f054edc0" providerId="ADAL" clId="{B89EDE03-78FB-44C3-B098-C5D61E52FEC4}" dt="2025-03-25T14:42:38.776" v="5289" actId="478"/>
          <ac:spMkLst>
            <pc:docMk/>
            <pc:sldMk cId="3693466531" sldId="269"/>
            <ac:spMk id="9" creationId="{E5C43B58-22FC-2725-1DC8-1CA6955B8267}"/>
          </ac:spMkLst>
        </pc:spChg>
        <pc:spChg chg="add mod">
          <ac:chgData name="Pilling, Luke" userId="78432b53-f414-41d8-9a92-2bf0f054edc0" providerId="ADAL" clId="{B89EDE03-78FB-44C3-B098-C5D61E52FEC4}" dt="2025-03-25T14:41:40.281" v="5229" actId="404"/>
          <ac:spMkLst>
            <pc:docMk/>
            <pc:sldMk cId="3693466531" sldId="269"/>
            <ac:spMk id="11" creationId="{C308E755-5E85-6D16-BA36-29F843A94957}"/>
          </ac:spMkLst>
        </pc:spChg>
        <pc:spChg chg="add del mod">
          <ac:chgData name="Pilling, Luke" userId="78432b53-f414-41d8-9a92-2bf0f054edc0" providerId="ADAL" clId="{B89EDE03-78FB-44C3-B098-C5D61E52FEC4}" dt="2025-03-25T14:45:44.183" v="5538" actId="478"/>
          <ac:spMkLst>
            <pc:docMk/>
            <pc:sldMk cId="3693466531" sldId="269"/>
            <ac:spMk id="12" creationId="{8B44EDA2-53C0-9D5A-130C-B2D29E1D4901}"/>
          </ac:spMkLst>
        </pc:spChg>
        <pc:spChg chg="add mod">
          <ac:chgData name="Pilling, Luke" userId="78432b53-f414-41d8-9a92-2bf0f054edc0" providerId="ADAL" clId="{B89EDE03-78FB-44C3-B098-C5D61E52FEC4}" dt="2025-03-25T14:46:16.720" v="5599" actId="1038"/>
          <ac:spMkLst>
            <pc:docMk/>
            <pc:sldMk cId="3693466531" sldId="269"/>
            <ac:spMk id="20" creationId="{8E3B2B6B-B6B4-A430-EC3D-93F8A90AC6F6}"/>
          </ac:spMkLst>
        </pc:spChg>
        <pc:picChg chg="add mod">
          <ac:chgData name="Pilling, Luke" userId="78432b53-f414-41d8-9a92-2bf0f054edc0" providerId="ADAL" clId="{B89EDE03-78FB-44C3-B098-C5D61E52FEC4}" dt="2025-03-25T14:21:20.932" v="4834"/>
          <ac:picMkLst>
            <pc:docMk/>
            <pc:sldMk cId="3693466531" sldId="269"/>
            <ac:picMk id="5" creationId="{BE38ED16-F97C-C150-BFBC-D748BA2B92D5}"/>
          </ac:picMkLst>
        </pc:picChg>
        <pc:picChg chg="add del mod">
          <ac:chgData name="Pilling, Luke" userId="78432b53-f414-41d8-9a92-2bf0f054edc0" providerId="ADAL" clId="{B89EDE03-78FB-44C3-B098-C5D61E52FEC4}" dt="2025-03-25T14:40:58.700" v="5214" actId="478"/>
          <ac:picMkLst>
            <pc:docMk/>
            <pc:sldMk cId="3693466531" sldId="269"/>
            <ac:picMk id="7" creationId="{E4CFC991-E4B8-ABFD-B45A-0A765FF0473E}"/>
          </ac:picMkLst>
        </pc:picChg>
        <pc:picChg chg="add mod">
          <ac:chgData name="Pilling, Luke" userId="78432b53-f414-41d8-9a92-2bf0f054edc0" providerId="ADAL" clId="{B89EDE03-78FB-44C3-B098-C5D61E52FEC4}" dt="2025-03-25T14:41:14.829" v="5218" actId="1076"/>
          <ac:picMkLst>
            <pc:docMk/>
            <pc:sldMk cId="3693466531" sldId="269"/>
            <ac:picMk id="10" creationId="{B5D18C0F-C9F0-25C2-5FD4-F3311C5CDECC}"/>
          </ac:picMkLst>
        </pc:picChg>
        <pc:picChg chg="add mod">
          <ac:chgData name="Pilling, Luke" userId="78432b53-f414-41d8-9a92-2bf0f054edc0" providerId="ADAL" clId="{B89EDE03-78FB-44C3-B098-C5D61E52FEC4}" dt="2025-03-25T14:46:36.138" v="5612" actId="1035"/>
          <ac:picMkLst>
            <pc:docMk/>
            <pc:sldMk cId="3693466531" sldId="269"/>
            <ac:picMk id="13" creationId="{71BF8E7E-DBC3-CF4A-7F43-E45B93478017}"/>
          </ac:picMkLst>
        </pc:picChg>
        <pc:picChg chg="add del mod">
          <ac:chgData name="Pilling, Luke" userId="78432b53-f414-41d8-9a92-2bf0f054edc0" providerId="ADAL" clId="{B89EDE03-78FB-44C3-B098-C5D61E52FEC4}" dt="2025-03-25T14:43:40.542" v="5310" actId="478"/>
          <ac:picMkLst>
            <pc:docMk/>
            <pc:sldMk cId="3693466531" sldId="269"/>
            <ac:picMk id="14" creationId="{D68BE05F-D464-8BDA-E50F-ABD2AB5F9FEB}"/>
          </ac:picMkLst>
        </pc:picChg>
        <pc:picChg chg="add mod">
          <ac:chgData name="Pilling, Luke" userId="78432b53-f414-41d8-9a92-2bf0f054edc0" providerId="ADAL" clId="{B89EDE03-78FB-44C3-B098-C5D61E52FEC4}" dt="2025-03-25T14:46:21.687" v="5600" actId="14100"/>
          <ac:picMkLst>
            <pc:docMk/>
            <pc:sldMk cId="3693466531" sldId="269"/>
            <ac:picMk id="15" creationId="{C209BE73-F10C-9A66-34A3-DEB7BFBBCC44}"/>
          </ac:picMkLst>
        </pc:picChg>
        <pc:picChg chg="add del mod">
          <ac:chgData name="Pilling, Luke" userId="78432b53-f414-41d8-9a92-2bf0f054edc0" providerId="ADAL" clId="{B89EDE03-78FB-44C3-B098-C5D61E52FEC4}" dt="2025-03-25T14:43:39.715" v="5309" actId="478"/>
          <ac:picMkLst>
            <pc:docMk/>
            <pc:sldMk cId="3693466531" sldId="269"/>
            <ac:picMk id="16" creationId="{0511F841-CEC8-E33D-2F4E-3C1BEADF3DBA}"/>
          </ac:picMkLst>
        </pc:picChg>
        <pc:picChg chg="add mod">
          <ac:chgData name="Pilling, Luke" userId="78432b53-f414-41d8-9a92-2bf0f054edc0" providerId="ADAL" clId="{B89EDE03-78FB-44C3-B098-C5D61E52FEC4}" dt="2025-03-25T14:46:41.437" v="5615" actId="1038"/>
          <ac:picMkLst>
            <pc:docMk/>
            <pc:sldMk cId="3693466531" sldId="269"/>
            <ac:picMk id="17" creationId="{475A6D68-594A-DB88-16DC-5E7FBB55E26D}"/>
          </ac:picMkLst>
        </pc:picChg>
        <pc:picChg chg="add del mod">
          <ac:chgData name="Pilling, Luke" userId="78432b53-f414-41d8-9a92-2bf0f054edc0" providerId="ADAL" clId="{B89EDE03-78FB-44C3-B098-C5D61E52FEC4}" dt="2025-03-25T14:43:39.196" v="5308" actId="478"/>
          <ac:picMkLst>
            <pc:docMk/>
            <pc:sldMk cId="3693466531" sldId="269"/>
            <ac:picMk id="18" creationId="{C3AE7E29-28D9-18EB-F708-E8D73647C984}"/>
          </ac:picMkLst>
        </pc:picChg>
        <pc:picChg chg="add mod">
          <ac:chgData name="Pilling, Luke" userId="78432b53-f414-41d8-9a92-2bf0f054edc0" providerId="ADAL" clId="{B89EDE03-78FB-44C3-B098-C5D61E52FEC4}" dt="2025-03-25T14:46:34.954" v="5610" actId="1036"/>
          <ac:picMkLst>
            <pc:docMk/>
            <pc:sldMk cId="3693466531" sldId="269"/>
            <ac:picMk id="19" creationId="{2CE51A31-4E8F-EBF5-6EE2-17EAAC1DA569}"/>
          </ac:picMkLst>
        </pc:picChg>
        <pc:picChg chg="add mod">
          <ac:chgData name="Pilling, Luke" userId="78432b53-f414-41d8-9a92-2bf0f054edc0" providerId="ADAL" clId="{B89EDE03-78FB-44C3-B098-C5D61E52FEC4}" dt="2025-03-25T14:47:14.038" v="5620" actId="1076"/>
          <ac:picMkLst>
            <pc:docMk/>
            <pc:sldMk cId="3693466531" sldId="269"/>
            <ac:picMk id="21" creationId="{A7A28227-5D07-BAB0-A665-B64CF3AC481B}"/>
          </ac:picMkLst>
        </pc:picChg>
      </pc:sldChg>
      <pc:sldChg chg="addSp delSp modSp add mod ord">
        <pc:chgData name="Pilling, Luke" userId="78432b53-f414-41d8-9a92-2bf0f054edc0" providerId="ADAL" clId="{B89EDE03-78FB-44C3-B098-C5D61E52FEC4}" dt="2025-03-25T15:44:38.727" v="7867"/>
        <pc:sldMkLst>
          <pc:docMk/>
          <pc:sldMk cId="4269754525" sldId="270"/>
        </pc:sldMkLst>
        <pc:spChg chg="mod">
          <ac:chgData name="Pilling, Luke" userId="78432b53-f414-41d8-9a92-2bf0f054edc0" providerId="ADAL" clId="{B89EDE03-78FB-44C3-B098-C5D61E52FEC4}" dt="2025-03-21T11:55:38.274" v="317" actId="20577"/>
          <ac:spMkLst>
            <pc:docMk/>
            <pc:sldMk cId="4269754525" sldId="270"/>
            <ac:spMk id="3" creationId="{2AFE0781-A082-7D57-08AE-492657E7C7C6}"/>
          </ac:spMkLst>
        </pc:spChg>
        <pc:spChg chg="mod">
          <ac:chgData name="Pilling, Luke" userId="78432b53-f414-41d8-9a92-2bf0f054edc0" providerId="ADAL" clId="{B89EDE03-78FB-44C3-B098-C5D61E52FEC4}" dt="2025-03-21T14:20:23.098" v="2194" actId="1076"/>
          <ac:spMkLst>
            <pc:docMk/>
            <pc:sldMk cId="4269754525" sldId="270"/>
            <ac:spMk id="4" creationId="{4716FEEF-7D0D-FB6A-8A82-5EB659D86CB0}"/>
          </ac:spMkLst>
        </pc:spChg>
        <pc:spChg chg="mod">
          <ac:chgData name="Pilling, Luke" userId="78432b53-f414-41d8-9a92-2bf0f054edc0" providerId="ADAL" clId="{B89EDE03-78FB-44C3-B098-C5D61E52FEC4}" dt="2025-03-21T12:10:56.075" v="910" actId="207"/>
          <ac:spMkLst>
            <pc:docMk/>
            <pc:sldMk cId="4269754525" sldId="270"/>
            <ac:spMk id="10" creationId="{8EB28C29-6913-B24F-2548-9596C3E38021}"/>
          </ac:spMkLst>
        </pc:spChg>
        <pc:picChg chg="add mod">
          <ac:chgData name="Pilling, Luke" userId="78432b53-f414-41d8-9a92-2bf0f054edc0" providerId="ADAL" clId="{B89EDE03-78FB-44C3-B098-C5D61E52FEC4}" dt="2025-03-21T12:03:46.650" v="618" actId="1036"/>
          <ac:picMkLst>
            <pc:docMk/>
            <pc:sldMk cId="4269754525" sldId="270"/>
            <ac:picMk id="6" creationId="{A9F1C36E-7E26-5944-0866-270FB6070616}"/>
          </ac:picMkLst>
        </pc:picChg>
      </pc:sldChg>
      <pc:sldChg chg="delSp modSp add mod">
        <pc:chgData name="Pilling, Luke" userId="78432b53-f414-41d8-9a92-2bf0f054edc0" providerId="ADAL" clId="{B89EDE03-78FB-44C3-B098-C5D61E52FEC4}" dt="2025-03-21T12:10:47.811" v="908" actId="207"/>
        <pc:sldMkLst>
          <pc:docMk/>
          <pc:sldMk cId="1154439208" sldId="271"/>
        </pc:sldMkLst>
        <pc:spChg chg="mod">
          <ac:chgData name="Pilling, Luke" userId="78432b53-f414-41d8-9a92-2bf0f054edc0" providerId="ADAL" clId="{B89EDE03-78FB-44C3-B098-C5D61E52FEC4}" dt="2025-03-21T12:02:21.044" v="516" actId="20577"/>
          <ac:spMkLst>
            <pc:docMk/>
            <pc:sldMk cId="1154439208" sldId="271"/>
            <ac:spMk id="3" creationId="{08C11C91-F9C0-4743-5112-2643A67B8E86}"/>
          </ac:spMkLst>
        </pc:spChg>
        <pc:spChg chg="mod">
          <ac:chgData name="Pilling, Luke" userId="78432b53-f414-41d8-9a92-2bf0f054edc0" providerId="ADAL" clId="{B89EDE03-78FB-44C3-B098-C5D61E52FEC4}" dt="2025-03-21T12:02:41.964" v="613" actId="20577"/>
          <ac:spMkLst>
            <pc:docMk/>
            <pc:sldMk cId="1154439208" sldId="271"/>
            <ac:spMk id="4" creationId="{B48CD824-51B7-9EA7-109F-3ED815C86782}"/>
          </ac:spMkLst>
        </pc:spChg>
      </pc:sldChg>
      <pc:sldChg chg="addSp delSp modSp add mod ord">
        <pc:chgData name="Pilling, Luke" userId="78432b53-f414-41d8-9a92-2bf0f054edc0" providerId="ADAL" clId="{B89EDE03-78FB-44C3-B098-C5D61E52FEC4}" dt="2025-03-21T12:12:13.503" v="947" actId="20577"/>
        <pc:sldMkLst>
          <pc:docMk/>
          <pc:sldMk cId="3603622886" sldId="272"/>
        </pc:sldMkLst>
        <pc:spChg chg="mod">
          <ac:chgData name="Pilling, Luke" userId="78432b53-f414-41d8-9a92-2bf0f054edc0" providerId="ADAL" clId="{B89EDE03-78FB-44C3-B098-C5D61E52FEC4}" dt="2025-03-21T12:11:13.381" v="935" actId="20577"/>
          <ac:spMkLst>
            <pc:docMk/>
            <pc:sldMk cId="3603622886" sldId="272"/>
            <ac:spMk id="3" creationId="{55A9BED3-EE7A-DF68-672F-EF7EDF268934}"/>
          </ac:spMkLst>
        </pc:spChg>
        <pc:spChg chg="add del mod">
          <ac:chgData name="Pilling, Luke" userId="78432b53-f414-41d8-9a92-2bf0f054edc0" providerId="ADAL" clId="{B89EDE03-78FB-44C3-B098-C5D61E52FEC4}" dt="2025-03-21T12:09:15.619" v="875" actId="1076"/>
          <ac:spMkLst>
            <pc:docMk/>
            <pc:sldMk cId="3603622886" sldId="272"/>
            <ac:spMk id="4" creationId="{D1A37455-FF35-431F-F1A0-0CC64949C618}"/>
          </ac:spMkLst>
        </pc:spChg>
        <pc:spChg chg="add mod">
          <ac:chgData name="Pilling, Luke" userId="78432b53-f414-41d8-9a92-2bf0f054edc0" providerId="ADAL" clId="{B89EDE03-78FB-44C3-B098-C5D61E52FEC4}" dt="2025-03-21T12:10:42.966" v="907" actId="207"/>
          <ac:spMkLst>
            <pc:docMk/>
            <pc:sldMk cId="3603622886" sldId="272"/>
            <ac:spMk id="8" creationId="{9412732A-B1BA-7E64-832D-A03EC91C4C80}"/>
          </ac:spMkLst>
        </pc:spChg>
        <pc:spChg chg="add mod">
          <ac:chgData name="Pilling, Luke" userId="78432b53-f414-41d8-9a92-2bf0f054edc0" providerId="ADAL" clId="{B89EDE03-78FB-44C3-B098-C5D61E52FEC4}" dt="2025-03-21T12:12:13.503" v="947" actId="20577"/>
          <ac:spMkLst>
            <pc:docMk/>
            <pc:sldMk cId="3603622886" sldId="272"/>
            <ac:spMk id="11" creationId="{4E21B3AB-08D7-58B0-E82F-3C9C3ABEEC01}"/>
          </ac:spMkLst>
        </pc:spChg>
        <pc:picChg chg="add mod">
          <ac:chgData name="Pilling, Luke" userId="78432b53-f414-41d8-9a92-2bf0f054edc0" providerId="ADAL" clId="{B89EDE03-78FB-44C3-B098-C5D61E52FEC4}" dt="2025-03-21T12:08:55.979" v="860" actId="1036"/>
          <ac:picMkLst>
            <pc:docMk/>
            <pc:sldMk cId="3603622886" sldId="272"/>
            <ac:picMk id="7" creationId="{7799899C-0809-4E7E-44E5-90F777C0F16F}"/>
          </ac:picMkLst>
        </pc:picChg>
      </pc:sldChg>
      <pc:sldChg chg="add ord">
        <pc:chgData name="Pilling, Luke" userId="78432b53-f414-41d8-9a92-2bf0f054edc0" providerId="ADAL" clId="{B89EDE03-78FB-44C3-B098-C5D61E52FEC4}" dt="2025-03-25T15:44:38.727" v="7867"/>
        <pc:sldMkLst>
          <pc:docMk/>
          <pc:sldMk cId="3259685561" sldId="273"/>
        </pc:sldMkLst>
      </pc:sldChg>
      <pc:sldChg chg="addSp delSp modSp add del mod ord">
        <pc:chgData name="Pilling, Luke" userId="78432b53-f414-41d8-9a92-2bf0f054edc0" providerId="ADAL" clId="{B89EDE03-78FB-44C3-B098-C5D61E52FEC4}" dt="2025-03-21T14:18:03.378" v="2071" actId="2696"/>
        <pc:sldMkLst>
          <pc:docMk/>
          <pc:sldMk cId="1541717708" sldId="274"/>
        </pc:sldMkLst>
      </pc:sldChg>
      <pc:sldChg chg="addSp delSp modSp add del mod ord">
        <pc:chgData name="Pilling, Luke" userId="78432b53-f414-41d8-9a92-2bf0f054edc0" providerId="ADAL" clId="{B89EDE03-78FB-44C3-B098-C5D61E52FEC4}" dt="2025-03-21T14:17:58.486" v="2070" actId="2696"/>
        <pc:sldMkLst>
          <pc:docMk/>
          <pc:sldMk cId="3077017993" sldId="275"/>
        </pc:sldMkLst>
      </pc:sldChg>
      <pc:sldChg chg="addSp modSp add del mod">
        <pc:chgData name="Pilling, Luke" userId="78432b53-f414-41d8-9a92-2bf0f054edc0" providerId="ADAL" clId="{B89EDE03-78FB-44C3-B098-C5D61E52FEC4}" dt="2025-03-21T12:48:47.491" v="1156" actId="2696"/>
        <pc:sldMkLst>
          <pc:docMk/>
          <pc:sldMk cId="9269335" sldId="276"/>
        </pc:sldMkLst>
      </pc:sldChg>
      <pc:sldChg chg="addSp delSp modSp add mod delAnim modAnim">
        <pc:chgData name="Pilling, Luke" userId="78432b53-f414-41d8-9a92-2bf0f054edc0" providerId="ADAL" clId="{B89EDE03-78FB-44C3-B098-C5D61E52FEC4}" dt="2025-03-21T15:58:14.104" v="3435"/>
        <pc:sldMkLst>
          <pc:docMk/>
          <pc:sldMk cId="190350211" sldId="276"/>
        </pc:sldMkLst>
        <pc:spChg chg="add mod">
          <ac:chgData name="Pilling, Luke" userId="78432b53-f414-41d8-9a92-2bf0f054edc0" providerId="ADAL" clId="{B89EDE03-78FB-44C3-B098-C5D61E52FEC4}" dt="2025-03-21T15:31:17.987" v="3127" actId="1076"/>
          <ac:spMkLst>
            <pc:docMk/>
            <pc:sldMk cId="190350211" sldId="276"/>
            <ac:spMk id="4" creationId="{2AB956A4-0774-4B13-8B6D-9EF8F1DF5234}"/>
          </ac:spMkLst>
        </pc:spChg>
        <pc:spChg chg="mod">
          <ac:chgData name="Pilling, Luke" userId="78432b53-f414-41d8-9a92-2bf0f054edc0" providerId="ADAL" clId="{B89EDE03-78FB-44C3-B098-C5D61E52FEC4}" dt="2025-03-21T15:30:56.052" v="3088" actId="1037"/>
          <ac:spMkLst>
            <pc:docMk/>
            <pc:sldMk cId="190350211" sldId="276"/>
            <ac:spMk id="5" creationId="{84DE0FC2-8912-25C6-9CAE-FFB0C84380C2}"/>
          </ac:spMkLst>
        </pc:spChg>
        <pc:spChg chg="mod">
          <ac:chgData name="Pilling, Luke" userId="78432b53-f414-41d8-9a92-2bf0f054edc0" providerId="ADAL" clId="{B89EDE03-78FB-44C3-B098-C5D61E52FEC4}" dt="2025-03-21T15:30:56.052" v="3088" actId="1037"/>
          <ac:spMkLst>
            <pc:docMk/>
            <pc:sldMk cId="190350211" sldId="276"/>
            <ac:spMk id="6" creationId="{AFF6F35B-126E-A000-BDF1-54FC94656145}"/>
          </ac:spMkLst>
        </pc:spChg>
        <pc:spChg chg="add mod">
          <ac:chgData name="Pilling, Luke" userId="78432b53-f414-41d8-9a92-2bf0f054edc0" providerId="ADAL" clId="{B89EDE03-78FB-44C3-B098-C5D61E52FEC4}" dt="2025-03-21T15:31:17.987" v="3127" actId="1076"/>
          <ac:spMkLst>
            <pc:docMk/>
            <pc:sldMk cId="190350211" sldId="276"/>
            <ac:spMk id="7" creationId="{AE3F124C-4DF5-110D-C64B-F39EC045C0C1}"/>
          </ac:spMkLst>
        </pc:spChg>
        <pc:spChg chg="add mod">
          <ac:chgData name="Pilling, Luke" userId="78432b53-f414-41d8-9a92-2bf0f054edc0" providerId="ADAL" clId="{B89EDE03-78FB-44C3-B098-C5D61E52FEC4}" dt="2025-03-21T15:31:17.987" v="3127" actId="1076"/>
          <ac:spMkLst>
            <pc:docMk/>
            <pc:sldMk cId="190350211" sldId="276"/>
            <ac:spMk id="8" creationId="{20A5F065-AA5C-2000-A727-2968CF114435}"/>
          </ac:spMkLst>
        </pc:spChg>
        <pc:spChg chg="mod">
          <ac:chgData name="Pilling, Luke" userId="78432b53-f414-41d8-9a92-2bf0f054edc0" providerId="ADAL" clId="{B89EDE03-78FB-44C3-B098-C5D61E52FEC4}" dt="2025-03-21T15:30:56.052" v="3088" actId="1037"/>
          <ac:spMkLst>
            <pc:docMk/>
            <pc:sldMk cId="190350211" sldId="276"/>
            <ac:spMk id="10" creationId="{3F4D19CD-8165-E07A-F15B-2470FB4A883B}"/>
          </ac:spMkLst>
        </pc:spChg>
        <pc:spChg chg="add mod">
          <ac:chgData name="Pilling, Luke" userId="78432b53-f414-41d8-9a92-2bf0f054edc0" providerId="ADAL" clId="{B89EDE03-78FB-44C3-B098-C5D61E52FEC4}" dt="2025-03-21T15:57:48.937" v="3432" actId="1076"/>
          <ac:spMkLst>
            <pc:docMk/>
            <pc:sldMk cId="190350211" sldId="276"/>
            <ac:spMk id="19" creationId="{53439D94-A316-F27E-D32B-EFF89975EDEF}"/>
          </ac:spMkLst>
        </pc:spChg>
        <pc:spChg chg="add mod">
          <ac:chgData name="Pilling, Luke" userId="78432b53-f414-41d8-9a92-2bf0f054edc0" providerId="ADAL" clId="{B89EDE03-78FB-44C3-B098-C5D61E52FEC4}" dt="2025-03-21T15:31:52.436" v="3129" actId="1076"/>
          <ac:spMkLst>
            <pc:docMk/>
            <pc:sldMk cId="190350211" sldId="276"/>
            <ac:spMk id="20" creationId="{31100AB4-3198-9528-5A34-9F133080DA82}"/>
          </ac:spMkLst>
        </pc:spChg>
        <pc:spChg chg="add mod">
          <ac:chgData name="Pilling, Luke" userId="78432b53-f414-41d8-9a92-2bf0f054edc0" providerId="ADAL" clId="{B89EDE03-78FB-44C3-B098-C5D61E52FEC4}" dt="2025-03-21T15:31:52.436" v="3129" actId="1076"/>
          <ac:spMkLst>
            <pc:docMk/>
            <pc:sldMk cId="190350211" sldId="276"/>
            <ac:spMk id="21" creationId="{4458C177-A698-B928-C17C-AE274B567DD4}"/>
          </ac:spMkLst>
        </pc:spChg>
        <pc:spChg chg="mod">
          <ac:chgData name="Pilling, Luke" userId="78432b53-f414-41d8-9a92-2bf0f054edc0" providerId="ADAL" clId="{B89EDE03-78FB-44C3-B098-C5D61E52FEC4}" dt="2025-03-21T14:18:23.157" v="2118" actId="1038"/>
          <ac:spMkLst>
            <pc:docMk/>
            <pc:sldMk cId="190350211" sldId="276"/>
            <ac:spMk id="23" creationId="{7DDFA8DD-3FF5-96E8-EC01-C55A0E8449F8}"/>
          </ac:spMkLst>
        </pc:spChg>
        <pc:spChg chg="add mod">
          <ac:chgData name="Pilling, Luke" userId="78432b53-f414-41d8-9a92-2bf0f054edc0" providerId="ADAL" clId="{B89EDE03-78FB-44C3-B098-C5D61E52FEC4}" dt="2025-03-21T15:31:52.436" v="3129" actId="1076"/>
          <ac:spMkLst>
            <pc:docMk/>
            <pc:sldMk cId="190350211" sldId="276"/>
            <ac:spMk id="26" creationId="{F4DBDE0E-39D9-DD78-C35F-E0692652A55D}"/>
          </ac:spMkLst>
        </pc:spChg>
        <pc:spChg chg="add mod">
          <ac:chgData name="Pilling, Luke" userId="78432b53-f414-41d8-9a92-2bf0f054edc0" providerId="ADAL" clId="{B89EDE03-78FB-44C3-B098-C5D61E52FEC4}" dt="2025-03-21T15:58:02.716" v="3434" actId="14100"/>
          <ac:spMkLst>
            <pc:docMk/>
            <pc:sldMk cId="190350211" sldId="276"/>
            <ac:spMk id="31" creationId="{DD58BD74-060C-96C0-7F66-13D9E942DC96}"/>
          </ac:spMkLst>
        </pc:spChg>
        <pc:cxnChg chg="add mod">
          <ac:chgData name="Pilling, Luke" userId="78432b53-f414-41d8-9a92-2bf0f054edc0" providerId="ADAL" clId="{B89EDE03-78FB-44C3-B098-C5D61E52FEC4}" dt="2025-03-21T15:31:17.987" v="3127" actId="1076"/>
          <ac:cxnSpMkLst>
            <pc:docMk/>
            <pc:sldMk cId="190350211" sldId="276"/>
            <ac:cxnSpMk id="9" creationId="{8F45CFA1-6B05-DEAC-86EA-25C648DB9246}"/>
          </ac:cxnSpMkLst>
        </pc:cxnChg>
        <pc:cxnChg chg="add mod">
          <ac:chgData name="Pilling, Luke" userId="78432b53-f414-41d8-9a92-2bf0f054edc0" providerId="ADAL" clId="{B89EDE03-78FB-44C3-B098-C5D61E52FEC4}" dt="2025-03-21T15:31:17.987" v="3127" actId="1076"/>
          <ac:cxnSpMkLst>
            <pc:docMk/>
            <pc:sldMk cId="190350211" sldId="276"/>
            <ac:cxnSpMk id="11" creationId="{C44A81EB-FAFB-D244-3AAF-D8BB5F8A6AA2}"/>
          </ac:cxnSpMkLst>
        </pc:cxnChg>
        <pc:cxnChg chg="mod">
          <ac:chgData name="Pilling, Luke" userId="78432b53-f414-41d8-9a92-2bf0f054edc0" providerId="ADAL" clId="{B89EDE03-78FB-44C3-B098-C5D61E52FEC4}" dt="2025-03-21T15:30:56.052" v="3088" actId="1037"/>
          <ac:cxnSpMkLst>
            <pc:docMk/>
            <pc:sldMk cId="190350211" sldId="276"/>
            <ac:cxnSpMk id="12" creationId="{A41D60E0-39DC-2AAD-660C-57B94F065374}"/>
          </ac:cxnSpMkLst>
        </pc:cxnChg>
        <pc:cxnChg chg="mod">
          <ac:chgData name="Pilling, Luke" userId="78432b53-f414-41d8-9a92-2bf0f054edc0" providerId="ADAL" clId="{B89EDE03-78FB-44C3-B098-C5D61E52FEC4}" dt="2025-03-21T15:30:56.052" v="3088" actId="1037"/>
          <ac:cxnSpMkLst>
            <pc:docMk/>
            <pc:sldMk cId="190350211" sldId="276"/>
            <ac:cxnSpMk id="14" creationId="{017DD021-FA9C-6880-79B7-2736D9961737}"/>
          </ac:cxnSpMkLst>
        </pc:cxnChg>
        <pc:cxnChg chg="mod">
          <ac:chgData name="Pilling, Luke" userId="78432b53-f414-41d8-9a92-2bf0f054edc0" providerId="ADAL" clId="{B89EDE03-78FB-44C3-B098-C5D61E52FEC4}" dt="2025-03-21T14:18:23.157" v="2118" actId="1038"/>
          <ac:cxnSpMkLst>
            <pc:docMk/>
            <pc:sldMk cId="190350211" sldId="276"/>
            <ac:cxnSpMk id="25" creationId="{EE9FD7AF-0923-1C53-4CA5-57976E4CD421}"/>
          </ac:cxnSpMkLst>
        </pc:cxnChg>
        <pc:cxnChg chg="add mod">
          <ac:chgData name="Pilling, Luke" userId="78432b53-f414-41d8-9a92-2bf0f054edc0" providerId="ADAL" clId="{B89EDE03-78FB-44C3-B098-C5D61E52FEC4}" dt="2025-03-21T15:32:09.412" v="3132"/>
          <ac:cxnSpMkLst>
            <pc:docMk/>
            <pc:sldMk cId="190350211" sldId="276"/>
            <ac:cxnSpMk id="27" creationId="{A47E3F90-4D60-68A1-F32F-B9589E41C78E}"/>
          </ac:cxnSpMkLst>
        </pc:cxnChg>
        <pc:cxnChg chg="add mod">
          <ac:chgData name="Pilling, Luke" userId="78432b53-f414-41d8-9a92-2bf0f054edc0" providerId="ADAL" clId="{B89EDE03-78FB-44C3-B098-C5D61E52FEC4}" dt="2025-03-21T15:32:16.611" v="3134" actId="1076"/>
          <ac:cxnSpMkLst>
            <pc:docMk/>
            <pc:sldMk cId="190350211" sldId="276"/>
            <ac:cxnSpMk id="30" creationId="{DDD787C0-5517-5D56-2360-D2DAE43BACB7}"/>
          </ac:cxnSpMkLst>
        </pc:cxnChg>
      </pc:sldChg>
      <pc:sldChg chg="add del">
        <pc:chgData name="Pilling, Luke" userId="78432b53-f414-41d8-9a92-2bf0f054edc0" providerId="ADAL" clId="{B89EDE03-78FB-44C3-B098-C5D61E52FEC4}" dt="2025-03-21T12:46:38.242" v="1144" actId="2890"/>
        <pc:sldMkLst>
          <pc:docMk/>
          <pc:sldMk cId="3171405591" sldId="276"/>
        </pc:sldMkLst>
      </pc:sldChg>
      <pc:sldChg chg="add del">
        <pc:chgData name="Pilling, Luke" userId="78432b53-f414-41d8-9a92-2bf0f054edc0" providerId="ADAL" clId="{B89EDE03-78FB-44C3-B098-C5D61E52FEC4}" dt="2025-03-21T12:48:47.491" v="1156" actId="2696"/>
        <pc:sldMkLst>
          <pc:docMk/>
          <pc:sldMk cId="2359140789" sldId="277"/>
        </pc:sldMkLst>
      </pc:sldChg>
      <pc:sldChg chg="addSp delSp modSp add mod ord">
        <pc:chgData name="Pilling, Luke" userId="78432b53-f414-41d8-9a92-2bf0f054edc0" providerId="ADAL" clId="{B89EDE03-78FB-44C3-B098-C5D61E52FEC4}" dt="2025-03-25T16:08:34.946" v="8302" actId="1038"/>
        <pc:sldMkLst>
          <pc:docMk/>
          <pc:sldMk cId="2475918362" sldId="277"/>
        </pc:sldMkLst>
        <pc:spChg chg="mod">
          <ac:chgData name="Pilling, Luke" userId="78432b53-f414-41d8-9a92-2bf0f054edc0" providerId="ADAL" clId="{B89EDE03-78FB-44C3-B098-C5D61E52FEC4}" dt="2025-03-21T15:12:32.194" v="2981" actId="1036"/>
          <ac:spMkLst>
            <pc:docMk/>
            <pc:sldMk cId="2475918362" sldId="277"/>
            <ac:spMk id="2" creationId="{451CD361-2C22-EE7F-E831-5E4DF6D0633C}"/>
          </ac:spMkLst>
        </pc:spChg>
        <pc:spChg chg="add mod">
          <ac:chgData name="Pilling, Luke" userId="78432b53-f414-41d8-9a92-2bf0f054edc0" providerId="ADAL" clId="{B89EDE03-78FB-44C3-B098-C5D61E52FEC4}" dt="2025-03-21T15:02:22.391" v="2885" actId="1036"/>
          <ac:spMkLst>
            <pc:docMk/>
            <pc:sldMk cId="2475918362" sldId="277"/>
            <ac:spMk id="5" creationId="{A00F1EC4-3124-07F5-30C8-EA61692B3FAB}"/>
          </ac:spMkLst>
        </pc:spChg>
        <pc:spChg chg="add mod">
          <ac:chgData name="Pilling, Luke" userId="78432b53-f414-41d8-9a92-2bf0f054edc0" providerId="ADAL" clId="{B89EDE03-78FB-44C3-B098-C5D61E52FEC4}" dt="2025-03-21T15:02:40.213" v="2886" actId="113"/>
          <ac:spMkLst>
            <pc:docMk/>
            <pc:sldMk cId="2475918362" sldId="277"/>
            <ac:spMk id="9" creationId="{86AF3CAE-7EBF-A9E8-227D-9C4C1DE0E223}"/>
          </ac:spMkLst>
        </pc:spChg>
        <pc:spChg chg="add mod">
          <ac:chgData name="Pilling, Luke" userId="78432b53-f414-41d8-9a92-2bf0f054edc0" providerId="ADAL" clId="{B89EDE03-78FB-44C3-B098-C5D61E52FEC4}" dt="2025-03-25T16:08:17.514" v="8300" actId="404"/>
          <ac:spMkLst>
            <pc:docMk/>
            <pc:sldMk cId="2475918362" sldId="277"/>
            <ac:spMk id="14" creationId="{137715ED-ECC0-5D64-C1C8-0CBA2AC1681D}"/>
          </ac:spMkLst>
        </pc:spChg>
        <pc:spChg chg="add mod">
          <ac:chgData name="Pilling, Luke" userId="78432b53-f414-41d8-9a92-2bf0f054edc0" providerId="ADAL" clId="{B89EDE03-78FB-44C3-B098-C5D61E52FEC4}" dt="2025-03-21T15:02:22.391" v="2885" actId="1036"/>
          <ac:spMkLst>
            <pc:docMk/>
            <pc:sldMk cId="2475918362" sldId="277"/>
            <ac:spMk id="19" creationId="{94937FAE-AEE2-0A10-EF82-9EA5814C46DB}"/>
          </ac:spMkLst>
        </pc:spChg>
        <pc:spChg chg="mod">
          <ac:chgData name="Pilling, Luke" userId="78432b53-f414-41d8-9a92-2bf0f054edc0" providerId="ADAL" clId="{B89EDE03-78FB-44C3-B098-C5D61E52FEC4}" dt="2025-03-21T15:20:58.103" v="2984" actId="20577"/>
          <ac:spMkLst>
            <pc:docMk/>
            <pc:sldMk cId="2475918362" sldId="277"/>
            <ac:spMk id="20" creationId="{DAA2C4CA-4358-C519-F935-B480E36AEB81}"/>
          </ac:spMkLst>
        </pc:spChg>
        <pc:spChg chg="add del mod">
          <ac:chgData name="Pilling, Luke" userId="78432b53-f414-41d8-9a92-2bf0f054edc0" providerId="ADAL" clId="{B89EDE03-78FB-44C3-B098-C5D61E52FEC4}" dt="2025-03-25T13:27:37.460" v="4799" actId="478"/>
          <ac:spMkLst>
            <pc:docMk/>
            <pc:sldMk cId="2475918362" sldId="277"/>
            <ac:spMk id="23" creationId="{3A8A1739-12DF-6BA3-B505-715DB1A06585}"/>
          </ac:spMkLst>
        </pc:spChg>
        <pc:spChg chg="add mod">
          <ac:chgData name="Pilling, Luke" userId="78432b53-f414-41d8-9a92-2bf0f054edc0" providerId="ADAL" clId="{B89EDE03-78FB-44C3-B098-C5D61E52FEC4}" dt="2025-03-21T14:59:11.943" v="2763" actId="1035"/>
          <ac:spMkLst>
            <pc:docMk/>
            <pc:sldMk cId="2475918362" sldId="277"/>
            <ac:spMk id="25" creationId="{15D06F13-7BBF-513E-5C2D-16600476A24A}"/>
          </ac:spMkLst>
        </pc:spChg>
        <pc:spChg chg="mod">
          <ac:chgData name="Pilling, Luke" userId="78432b53-f414-41d8-9a92-2bf0f054edc0" providerId="ADAL" clId="{B89EDE03-78FB-44C3-B098-C5D61E52FEC4}" dt="2025-03-21T15:05:36.601" v="2893"/>
          <ac:spMkLst>
            <pc:docMk/>
            <pc:sldMk cId="2475918362" sldId="277"/>
            <ac:spMk id="29" creationId="{05255BEE-BD08-1B7F-EEE1-E4958BD04D69}"/>
          </ac:spMkLst>
        </pc:spChg>
        <pc:spChg chg="add mod">
          <ac:chgData name="Pilling, Luke" userId="78432b53-f414-41d8-9a92-2bf0f054edc0" providerId="ADAL" clId="{B89EDE03-78FB-44C3-B098-C5D61E52FEC4}" dt="2025-03-21T15:01:35.717" v="2867" actId="1035"/>
          <ac:spMkLst>
            <pc:docMk/>
            <pc:sldMk cId="2475918362" sldId="277"/>
            <ac:spMk id="34" creationId="{95F2270F-D628-CEEA-33B7-72015A9D3212}"/>
          </ac:spMkLst>
        </pc:spChg>
        <pc:spChg chg="add mod">
          <ac:chgData name="Pilling, Luke" userId="78432b53-f414-41d8-9a92-2bf0f054edc0" providerId="ADAL" clId="{B89EDE03-78FB-44C3-B098-C5D61E52FEC4}" dt="2025-03-25T16:08:12.674" v="8299" actId="403"/>
          <ac:spMkLst>
            <pc:docMk/>
            <pc:sldMk cId="2475918362" sldId="277"/>
            <ac:spMk id="36" creationId="{763074F0-81FA-E4E9-659B-E28B4CF1B9F5}"/>
          </ac:spMkLst>
        </pc:spChg>
        <pc:spChg chg="mod">
          <ac:chgData name="Pilling, Luke" userId="78432b53-f414-41d8-9a92-2bf0f054edc0" providerId="ADAL" clId="{B89EDE03-78FB-44C3-B098-C5D61E52FEC4}" dt="2025-03-25T16:08:34.946" v="8302" actId="1038"/>
          <ac:spMkLst>
            <pc:docMk/>
            <pc:sldMk cId="2475918362" sldId="277"/>
            <ac:spMk id="42" creationId="{FA910FFA-BC27-F943-C6F7-2B91FE49E381}"/>
          </ac:spMkLst>
        </pc:spChg>
        <pc:spChg chg="add mod">
          <ac:chgData name="Pilling, Luke" userId="78432b53-f414-41d8-9a92-2bf0f054edc0" providerId="ADAL" clId="{B89EDE03-78FB-44C3-B098-C5D61E52FEC4}" dt="2025-03-21T15:12:03.800" v="2971" actId="1076"/>
          <ac:spMkLst>
            <pc:docMk/>
            <pc:sldMk cId="2475918362" sldId="277"/>
            <ac:spMk id="57" creationId="{19EF4C7A-0D84-BF55-DD2B-ED13BA3A2BD4}"/>
          </ac:spMkLst>
        </pc:spChg>
        <pc:grpChg chg="mod">
          <ac:chgData name="Pilling, Luke" userId="78432b53-f414-41d8-9a92-2bf0f054edc0" providerId="ADAL" clId="{B89EDE03-78FB-44C3-B098-C5D61E52FEC4}" dt="2025-03-21T14:54:42.274" v="2549" actId="1036"/>
          <ac:grpSpMkLst>
            <pc:docMk/>
            <pc:sldMk cId="2475918362" sldId="277"/>
            <ac:grpSpMk id="44" creationId="{CE2F243C-6264-E2D7-EA38-C88554D17ADF}"/>
          </ac:grpSpMkLst>
        </pc:grpChg>
        <pc:picChg chg="add mod">
          <ac:chgData name="Pilling, Luke" userId="78432b53-f414-41d8-9a92-2bf0f054edc0" providerId="ADAL" clId="{B89EDE03-78FB-44C3-B098-C5D61E52FEC4}" dt="2025-03-25T13:27:39.959" v="4801"/>
          <ac:picMkLst>
            <pc:docMk/>
            <pc:sldMk cId="2475918362" sldId="277"/>
            <ac:picMk id="3" creationId="{94860DBF-02FE-473F-2C81-C63E7FD35583}"/>
          </ac:picMkLst>
        </pc:picChg>
        <pc:picChg chg="mod">
          <ac:chgData name="Pilling, Luke" userId="78432b53-f414-41d8-9a92-2bf0f054edc0" providerId="ADAL" clId="{B89EDE03-78FB-44C3-B098-C5D61E52FEC4}" dt="2025-03-21T15:11:08.015" v="2949" actId="1038"/>
          <ac:picMkLst>
            <pc:docMk/>
            <pc:sldMk cId="2475918362" sldId="277"/>
            <ac:picMk id="6" creationId="{177EA39A-9941-342D-1231-8BC7C69D6C94}"/>
          </ac:picMkLst>
        </pc:picChg>
        <pc:picChg chg="mod">
          <ac:chgData name="Pilling, Luke" userId="78432b53-f414-41d8-9a92-2bf0f054edc0" providerId="ADAL" clId="{B89EDE03-78FB-44C3-B098-C5D61E52FEC4}" dt="2025-03-21T14:59:09.252" v="2752" actId="1035"/>
          <ac:picMkLst>
            <pc:docMk/>
            <pc:sldMk cId="2475918362" sldId="277"/>
            <ac:picMk id="12" creationId="{66F00146-6215-4E39-60B9-B28F0435EE90}"/>
          </ac:picMkLst>
        </pc:picChg>
        <pc:picChg chg="mod">
          <ac:chgData name="Pilling, Luke" userId="78432b53-f414-41d8-9a92-2bf0f054edc0" providerId="ADAL" clId="{B89EDE03-78FB-44C3-B098-C5D61E52FEC4}" dt="2025-03-21T14:59:11.943" v="2763" actId="1035"/>
          <ac:picMkLst>
            <pc:docMk/>
            <pc:sldMk cId="2475918362" sldId="277"/>
            <ac:picMk id="15" creationId="{A4E0E7F9-48D6-5AC6-758D-825F9E448D91}"/>
          </ac:picMkLst>
        </pc:picChg>
        <pc:picChg chg="add mod">
          <ac:chgData name="Pilling, Luke" userId="78432b53-f414-41d8-9a92-2bf0f054edc0" providerId="ADAL" clId="{B89EDE03-78FB-44C3-B098-C5D61E52FEC4}" dt="2025-03-21T15:01:35.717" v="2867" actId="1035"/>
          <ac:picMkLst>
            <pc:docMk/>
            <pc:sldMk cId="2475918362" sldId="277"/>
            <ac:picMk id="30" creationId="{1B9357F3-94E3-9629-7B9F-BBE01187850E}"/>
          </ac:picMkLst>
        </pc:picChg>
        <pc:picChg chg="del">
          <ac:chgData name="Pilling, Luke" userId="78432b53-f414-41d8-9a92-2bf0f054edc0" providerId="ADAL" clId="{B89EDE03-78FB-44C3-B098-C5D61E52FEC4}" dt="2025-03-25T13:27:38.993" v="4800" actId="478"/>
          <ac:picMkLst>
            <pc:docMk/>
            <pc:sldMk cId="2475918362" sldId="277"/>
            <ac:picMk id="35" creationId="{CE259C2C-9C2E-60CD-BB3D-AB1845B213C0}"/>
          </ac:picMkLst>
        </pc:picChg>
        <pc:picChg chg="add del mod">
          <ac:chgData name="Pilling, Luke" userId="78432b53-f414-41d8-9a92-2bf0f054edc0" providerId="ADAL" clId="{B89EDE03-78FB-44C3-B098-C5D61E52FEC4}" dt="2025-03-21T15:02:22.391" v="2885" actId="1036"/>
          <ac:picMkLst>
            <pc:docMk/>
            <pc:sldMk cId="2475918362" sldId="277"/>
            <ac:picMk id="46" creationId="{3FAD2855-2987-13FA-1F50-C413FF3A8683}"/>
          </ac:picMkLst>
        </pc:picChg>
        <pc:picChg chg="add mod">
          <ac:chgData name="Pilling, Luke" userId="78432b53-f414-41d8-9a92-2bf0f054edc0" providerId="ADAL" clId="{B89EDE03-78FB-44C3-B098-C5D61E52FEC4}" dt="2025-03-21T15:42:22.315" v="3163"/>
          <ac:picMkLst>
            <pc:docMk/>
            <pc:sldMk cId="2475918362" sldId="277"/>
            <ac:picMk id="58" creationId="{423EA986-892A-5FE7-AA81-D06A350B7CA4}"/>
          </ac:picMkLst>
        </pc:picChg>
        <pc:picChg chg="add mod">
          <ac:chgData name="Pilling, Luke" userId="78432b53-f414-41d8-9a92-2bf0f054edc0" providerId="ADAL" clId="{B89EDE03-78FB-44C3-B098-C5D61E52FEC4}" dt="2025-03-21T15:42:22.315" v="3163"/>
          <ac:picMkLst>
            <pc:docMk/>
            <pc:sldMk cId="2475918362" sldId="277"/>
            <ac:picMk id="59" creationId="{37FD060A-F96B-9040-6790-B2D5DF6D2114}"/>
          </ac:picMkLst>
        </pc:picChg>
      </pc:sldChg>
      <pc:sldChg chg="addSp delSp modSp add mod ord modAnim">
        <pc:chgData name="Pilling, Luke" userId="78432b53-f414-41d8-9a92-2bf0f054edc0" providerId="ADAL" clId="{B89EDE03-78FB-44C3-B098-C5D61E52FEC4}" dt="2025-03-21T16:27:59.207" v="4595"/>
        <pc:sldMkLst>
          <pc:docMk/>
          <pc:sldMk cId="2959842427" sldId="278"/>
        </pc:sldMkLst>
        <pc:spChg chg="mod">
          <ac:chgData name="Pilling, Luke" userId="78432b53-f414-41d8-9a92-2bf0f054edc0" providerId="ADAL" clId="{B89EDE03-78FB-44C3-B098-C5D61E52FEC4}" dt="2025-03-21T15:59:53.269" v="3451" actId="255"/>
          <ac:spMkLst>
            <pc:docMk/>
            <pc:sldMk cId="2959842427" sldId="278"/>
            <ac:spMk id="3" creationId="{8A4A862B-5CDF-C5F8-139B-B1352B726DDF}"/>
          </ac:spMkLst>
        </pc:spChg>
        <pc:spChg chg="add mod">
          <ac:chgData name="Pilling, Luke" userId="78432b53-f414-41d8-9a92-2bf0f054edc0" providerId="ADAL" clId="{B89EDE03-78FB-44C3-B098-C5D61E52FEC4}" dt="2025-03-21T16:11:53.855" v="3932" actId="1076"/>
          <ac:spMkLst>
            <pc:docMk/>
            <pc:sldMk cId="2959842427" sldId="278"/>
            <ac:spMk id="6" creationId="{28328E38-73B5-CEEA-A009-945CA1A95BCB}"/>
          </ac:spMkLst>
        </pc:spChg>
        <pc:spChg chg="add mod">
          <ac:chgData name="Pilling, Luke" userId="78432b53-f414-41d8-9a92-2bf0f054edc0" providerId="ADAL" clId="{B89EDE03-78FB-44C3-B098-C5D61E52FEC4}" dt="2025-03-21T16:16:36.307" v="4197" actId="5793"/>
          <ac:spMkLst>
            <pc:docMk/>
            <pc:sldMk cId="2959842427" sldId="278"/>
            <ac:spMk id="8" creationId="{D319B9EC-DFE1-09E2-E03C-B6525A31F3CA}"/>
          </ac:spMkLst>
        </pc:spChg>
        <pc:spChg chg="add mod">
          <ac:chgData name="Pilling, Luke" userId="78432b53-f414-41d8-9a92-2bf0f054edc0" providerId="ADAL" clId="{B89EDE03-78FB-44C3-B098-C5D61E52FEC4}" dt="2025-03-21T16:20:26.302" v="4336" actId="207"/>
          <ac:spMkLst>
            <pc:docMk/>
            <pc:sldMk cId="2959842427" sldId="278"/>
            <ac:spMk id="15" creationId="{02374A4D-074E-B1A9-DF63-9210DF7CD557}"/>
          </ac:spMkLst>
        </pc:spChg>
        <pc:spChg chg="add mod">
          <ac:chgData name="Pilling, Luke" userId="78432b53-f414-41d8-9a92-2bf0f054edc0" providerId="ADAL" clId="{B89EDE03-78FB-44C3-B098-C5D61E52FEC4}" dt="2025-03-21T16:23:44.824" v="4444" actId="1038"/>
          <ac:spMkLst>
            <pc:docMk/>
            <pc:sldMk cId="2959842427" sldId="278"/>
            <ac:spMk id="32" creationId="{154C1E16-1CDC-E5B0-26E5-90EBF6D2407F}"/>
          </ac:spMkLst>
        </pc:spChg>
        <pc:spChg chg="add mod">
          <ac:chgData name="Pilling, Luke" userId="78432b53-f414-41d8-9a92-2bf0f054edc0" providerId="ADAL" clId="{B89EDE03-78FB-44C3-B098-C5D61E52FEC4}" dt="2025-03-21T16:23:40.474" v="4427" actId="1076"/>
          <ac:spMkLst>
            <pc:docMk/>
            <pc:sldMk cId="2959842427" sldId="278"/>
            <ac:spMk id="33" creationId="{643F28A3-1C61-4FE5-9789-EC85B78ADC12}"/>
          </ac:spMkLst>
        </pc:spChg>
        <pc:spChg chg="add mod">
          <ac:chgData name="Pilling, Luke" userId="78432b53-f414-41d8-9a92-2bf0f054edc0" providerId="ADAL" clId="{B89EDE03-78FB-44C3-B098-C5D61E52FEC4}" dt="2025-03-21T16:14:46.441" v="4027"/>
          <ac:spMkLst>
            <pc:docMk/>
            <pc:sldMk cId="2959842427" sldId="278"/>
            <ac:spMk id="34" creationId="{252162F0-1AC2-CB0F-AC60-780D28964666}"/>
          </ac:spMkLst>
        </pc:spChg>
        <pc:spChg chg="add mod">
          <ac:chgData name="Pilling, Luke" userId="78432b53-f414-41d8-9a92-2bf0f054edc0" providerId="ADAL" clId="{B89EDE03-78FB-44C3-B098-C5D61E52FEC4}" dt="2025-03-21T16:27:59.207" v="4595"/>
          <ac:spMkLst>
            <pc:docMk/>
            <pc:sldMk cId="2959842427" sldId="278"/>
            <ac:spMk id="39" creationId="{1CDFDB35-AA5C-AC26-E11F-C5C2D3587F38}"/>
          </ac:spMkLst>
        </pc:spChg>
        <pc:picChg chg="add mod">
          <ac:chgData name="Pilling, Luke" userId="78432b53-f414-41d8-9a92-2bf0f054edc0" providerId="ADAL" clId="{B89EDE03-78FB-44C3-B098-C5D61E52FEC4}" dt="2025-03-21T16:11:53.855" v="3932" actId="1076"/>
          <ac:picMkLst>
            <pc:docMk/>
            <pc:sldMk cId="2959842427" sldId="278"/>
            <ac:picMk id="5" creationId="{7A8EDBAC-AC4F-7F34-8A99-CDE9EBC7FAFB}"/>
          </ac:picMkLst>
        </pc:picChg>
        <pc:picChg chg="add mod">
          <ac:chgData name="Pilling, Luke" userId="78432b53-f414-41d8-9a92-2bf0f054edc0" providerId="ADAL" clId="{B89EDE03-78FB-44C3-B098-C5D61E52FEC4}" dt="2025-03-21T16:11:53.855" v="3932" actId="1076"/>
          <ac:picMkLst>
            <pc:docMk/>
            <pc:sldMk cId="2959842427" sldId="278"/>
            <ac:picMk id="7" creationId="{133B9527-D18F-6080-EA3D-760348D03301}"/>
          </ac:picMkLst>
        </pc:picChg>
        <pc:picChg chg="add mod">
          <ac:chgData name="Pilling, Luke" userId="78432b53-f414-41d8-9a92-2bf0f054edc0" providerId="ADAL" clId="{B89EDE03-78FB-44C3-B098-C5D61E52FEC4}" dt="2025-03-21T16:16:46.124" v="4212" actId="1036"/>
          <ac:picMkLst>
            <pc:docMk/>
            <pc:sldMk cId="2959842427" sldId="278"/>
            <ac:picMk id="16" creationId="{C3AA4D61-23E0-B634-2520-98F48C24E8B7}"/>
          </ac:picMkLst>
        </pc:picChg>
        <pc:picChg chg="add mod">
          <ac:chgData name="Pilling, Luke" userId="78432b53-f414-41d8-9a92-2bf0f054edc0" providerId="ADAL" clId="{B89EDE03-78FB-44C3-B098-C5D61E52FEC4}" dt="2025-03-21T16:16:46.124" v="4212" actId="1036"/>
          <ac:picMkLst>
            <pc:docMk/>
            <pc:sldMk cId="2959842427" sldId="278"/>
            <ac:picMk id="17" creationId="{DB50E047-7840-F92A-4AE0-C58D15E6C04B}"/>
          </ac:picMkLst>
        </pc:picChg>
        <pc:picChg chg="add mod">
          <ac:chgData name="Pilling, Luke" userId="78432b53-f414-41d8-9a92-2bf0f054edc0" providerId="ADAL" clId="{B89EDE03-78FB-44C3-B098-C5D61E52FEC4}" dt="2025-03-21T16:16:46.124" v="4212" actId="1036"/>
          <ac:picMkLst>
            <pc:docMk/>
            <pc:sldMk cId="2959842427" sldId="278"/>
            <ac:picMk id="18" creationId="{1628FB64-CF17-F9DE-C131-D4A1B39487D1}"/>
          </ac:picMkLst>
        </pc:picChg>
        <pc:picChg chg="add mod">
          <ac:chgData name="Pilling, Luke" userId="78432b53-f414-41d8-9a92-2bf0f054edc0" providerId="ADAL" clId="{B89EDE03-78FB-44C3-B098-C5D61E52FEC4}" dt="2025-03-21T16:23:44.824" v="4444" actId="1038"/>
          <ac:picMkLst>
            <pc:docMk/>
            <pc:sldMk cId="2959842427" sldId="278"/>
            <ac:picMk id="24" creationId="{F26D3106-35B4-3071-5D84-701A68989A5E}"/>
          </ac:picMkLst>
        </pc:picChg>
        <pc:picChg chg="add mod">
          <ac:chgData name="Pilling, Luke" userId="78432b53-f414-41d8-9a92-2bf0f054edc0" providerId="ADAL" clId="{B89EDE03-78FB-44C3-B098-C5D61E52FEC4}" dt="2025-03-21T16:18:11.862" v="4325" actId="1076"/>
          <ac:picMkLst>
            <pc:docMk/>
            <pc:sldMk cId="2959842427" sldId="278"/>
            <ac:picMk id="35" creationId="{E427C99A-A1EE-CC0F-B9A9-E15CFCE54126}"/>
          </ac:picMkLst>
        </pc:picChg>
        <pc:picChg chg="add mod">
          <ac:chgData name="Pilling, Luke" userId="78432b53-f414-41d8-9a92-2bf0f054edc0" providerId="ADAL" clId="{B89EDE03-78FB-44C3-B098-C5D61E52FEC4}" dt="2025-03-21T16:23:44.824" v="4444" actId="1038"/>
          <ac:picMkLst>
            <pc:docMk/>
            <pc:sldMk cId="2959842427" sldId="278"/>
            <ac:picMk id="38" creationId="{8B6DB82B-C831-02B8-C1E9-3932AE55A7CF}"/>
          </ac:picMkLst>
        </pc:picChg>
        <pc:picChg chg="add mod">
          <ac:chgData name="Pilling, Luke" userId="78432b53-f414-41d8-9a92-2bf0f054edc0" providerId="ADAL" clId="{B89EDE03-78FB-44C3-B098-C5D61E52FEC4}" dt="2025-03-21T16:27:59.207" v="4595"/>
          <ac:picMkLst>
            <pc:docMk/>
            <pc:sldMk cId="2959842427" sldId="278"/>
            <ac:picMk id="40" creationId="{B7CDEE0B-A964-54B3-9F9D-84B97798D5DA}"/>
          </ac:picMkLst>
        </pc:picChg>
        <pc:picChg chg="add mod">
          <ac:chgData name="Pilling, Luke" userId="78432b53-f414-41d8-9a92-2bf0f054edc0" providerId="ADAL" clId="{B89EDE03-78FB-44C3-B098-C5D61E52FEC4}" dt="2025-03-21T16:27:59.207" v="4595"/>
          <ac:picMkLst>
            <pc:docMk/>
            <pc:sldMk cId="2959842427" sldId="278"/>
            <ac:picMk id="41" creationId="{325A3185-0EFA-FD01-1509-F54A6337BA70}"/>
          </ac:picMkLst>
        </pc:picChg>
      </pc:sldChg>
      <pc:sldChg chg="addSp delSp modSp add mod delAnim modAnim">
        <pc:chgData name="Pilling, Luke" userId="78432b53-f414-41d8-9a92-2bf0f054edc0" providerId="ADAL" clId="{B89EDE03-78FB-44C3-B098-C5D61E52FEC4}" dt="2025-03-21T16:27:52.213" v="4591" actId="1076"/>
        <pc:sldMkLst>
          <pc:docMk/>
          <pc:sldMk cId="2273131061" sldId="279"/>
        </pc:sldMkLst>
        <pc:spChg chg="add mod">
          <ac:chgData name="Pilling, Luke" userId="78432b53-f414-41d8-9a92-2bf0f054edc0" providerId="ADAL" clId="{B89EDE03-78FB-44C3-B098-C5D61E52FEC4}" dt="2025-03-21T16:26:13.597" v="4503" actId="207"/>
          <ac:spMkLst>
            <pc:docMk/>
            <pc:sldMk cId="2273131061" sldId="279"/>
            <ac:spMk id="11" creationId="{DDBD4232-2CAF-2706-DD47-4FD29E8DC4CC}"/>
          </ac:spMkLst>
        </pc:spChg>
        <pc:spChg chg="add mod">
          <ac:chgData name="Pilling, Luke" userId="78432b53-f414-41d8-9a92-2bf0f054edc0" providerId="ADAL" clId="{B89EDE03-78FB-44C3-B098-C5D61E52FEC4}" dt="2025-03-21T16:27:09.280" v="4585" actId="1076"/>
          <ac:spMkLst>
            <pc:docMk/>
            <pc:sldMk cId="2273131061" sldId="279"/>
            <ac:spMk id="12" creationId="{D53CCF9F-1E05-48B1-E736-C8CB4654E2F0}"/>
          </ac:spMkLst>
        </pc:spChg>
        <pc:spChg chg="mod">
          <ac:chgData name="Pilling, Luke" userId="78432b53-f414-41d8-9a92-2bf0f054edc0" providerId="ADAL" clId="{B89EDE03-78FB-44C3-B098-C5D61E52FEC4}" dt="2025-03-21T16:27:45.041" v="4588" actId="6549"/>
          <ac:spMkLst>
            <pc:docMk/>
            <pc:sldMk cId="2273131061" sldId="279"/>
            <ac:spMk id="19" creationId="{ACF87F36-65D4-3C80-21E2-0990A9FACAF9}"/>
          </ac:spMkLst>
        </pc:spChg>
        <pc:spChg chg="mod">
          <ac:chgData name="Pilling, Luke" userId="78432b53-f414-41d8-9a92-2bf0f054edc0" providerId="ADAL" clId="{B89EDE03-78FB-44C3-B098-C5D61E52FEC4}" dt="2025-03-21T16:25:32.571" v="4476" actId="114"/>
          <ac:spMkLst>
            <pc:docMk/>
            <pc:sldMk cId="2273131061" sldId="279"/>
            <ac:spMk id="34" creationId="{013B9ECF-7EF1-049C-9726-28FD75924057}"/>
          </ac:spMkLst>
        </pc:spChg>
        <pc:picChg chg="add mod">
          <ac:chgData name="Pilling, Luke" userId="78432b53-f414-41d8-9a92-2bf0f054edc0" providerId="ADAL" clId="{B89EDE03-78FB-44C3-B098-C5D61E52FEC4}" dt="2025-03-21T16:25:21.298" v="4460" actId="1076"/>
          <ac:picMkLst>
            <pc:docMk/>
            <pc:sldMk cId="2273131061" sldId="279"/>
            <ac:picMk id="9" creationId="{3859ED1F-E597-04D2-9DB8-DD410CE002A7}"/>
          </ac:picMkLst>
        </pc:picChg>
        <pc:picChg chg="mod">
          <ac:chgData name="Pilling, Luke" userId="78432b53-f414-41d8-9a92-2bf0f054edc0" providerId="ADAL" clId="{B89EDE03-78FB-44C3-B098-C5D61E52FEC4}" dt="2025-03-21T16:27:52.213" v="4591" actId="1076"/>
          <ac:picMkLst>
            <pc:docMk/>
            <pc:sldMk cId="2273131061" sldId="279"/>
            <ac:picMk id="26" creationId="{0FDC79D9-369B-4BC1-191E-8E182DA03CD4}"/>
          </ac:picMkLst>
        </pc:picChg>
        <pc:picChg chg="mod">
          <ac:chgData name="Pilling, Luke" userId="78432b53-f414-41d8-9a92-2bf0f054edc0" providerId="ADAL" clId="{B89EDE03-78FB-44C3-B098-C5D61E52FEC4}" dt="2025-03-21T16:27:48.953" v="4590" actId="1076"/>
          <ac:picMkLst>
            <pc:docMk/>
            <pc:sldMk cId="2273131061" sldId="279"/>
            <ac:picMk id="27" creationId="{56209926-9A0E-6989-2B31-2D8B6F16DFBC}"/>
          </ac:picMkLst>
        </pc:picChg>
      </pc:sldChg>
      <pc:sldChg chg="addSp delSp modSp mod modAnim">
        <pc:chgData name="Pilling, Luke" userId="78432b53-f414-41d8-9a92-2bf0f054edc0" providerId="ADAL" clId="{B89EDE03-78FB-44C3-B098-C5D61E52FEC4}" dt="2025-03-25T16:03:49.180" v="8121" actId="20577"/>
        <pc:sldMkLst>
          <pc:docMk/>
          <pc:sldMk cId="1860282486" sldId="282"/>
        </pc:sldMkLst>
        <pc:spChg chg="add mod">
          <ac:chgData name="Pilling, Luke" userId="78432b53-f414-41d8-9a92-2bf0f054edc0" providerId="ADAL" clId="{B89EDE03-78FB-44C3-B098-C5D61E52FEC4}" dt="2025-03-25T13:25:10.276" v="4787" actId="1076"/>
          <ac:spMkLst>
            <pc:docMk/>
            <pc:sldMk cId="1860282486" sldId="282"/>
            <ac:spMk id="6" creationId="{24FC88AA-74AF-FE61-8AC7-F107D481A7D6}"/>
          </ac:spMkLst>
        </pc:spChg>
        <pc:spChg chg="mod">
          <ac:chgData name="Pilling, Luke" userId="78432b53-f414-41d8-9a92-2bf0f054edc0" providerId="ADAL" clId="{B89EDE03-78FB-44C3-B098-C5D61E52FEC4}" dt="2025-03-25T16:03:44.477" v="8120" actId="20577"/>
          <ac:spMkLst>
            <pc:docMk/>
            <pc:sldMk cId="1860282486" sldId="282"/>
            <ac:spMk id="8" creationId="{2F3E9B19-4384-7A30-20C4-51A013308141}"/>
          </ac:spMkLst>
        </pc:spChg>
        <pc:grpChg chg="del">
          <ac:chgData name="Pilling, Luke" userId="78432b53-f414-41d8-9a92-2bf0f054edc0" providerId="ADAL" clId="{B89EDE03-78FB-44C3-B098-C5D61E52FEC4}" dt="2025-03-25T16:03:39.751" v="8119" actId="478"/>
          <ac:grpSpMkLst>
            <pc:docMk/>
            <pc:sldMk cId="1860282486" sldId="282"/>
            <ac:grpSpMk id="18" creationId="{5F5B8614-8460-1E95-075F-90011D37581D}"/>
          </ac:grpSpMkLst>
        </pc:grpChg>
        <pc:picChg chg="add mod">
          <ac:chgData name="Pilling, Luke" userId="78432b53-f414-41d8-9a92-2bf0f054edc0" providerId="ADAL" clId="{B89EDE03-78FB-44C3-B098-C5D61E52FEC4}" dt="2025-03-25T13:23:24.665" v="4778" actId="1076"/>
          <ac:picMkLst>
            <pc:docMk/>
            <pc:sldMk cId="1860282486" sldId="282"/>
            <ac:picMk id="5" creationId="{CC38A35B-B699-9E88-C634-279FC3C1968D}"/>
          </ac:picMkLst>
        </pc:picChg>
        <pc:picChg chg="add mod">
          <ac:chgData name="Pilling, Luke" userId="78432b53-f414-41d8-9a92-2bf0f054edc0" providerId="ADAL" clId="{B89EDE03-78FB-44C3-B098-C5D61E52FEC4}" dt="2025-03-25T13:25:06.655" v="4786" actId="14100"/>
          <ac:picMkLst>
            <pc:docMk/>
            <pc:sldMk cId="1860282486" sldId="282"/>
            <ac:picMk id="7" creationId="{0034397B-3EB5-07E6-7D07-4A1EE3765782}"/>
          </ac:picMkLst>
        </pc:picChg>
      </pc:sldChg>
      <pc:sldChg chg="modSp mod">
        <pc:chgData name="Pilling, Luke" userId="78432b53-f414-41d8-9a92-2bf0f054edc0" providerId="ADAL" clId="{B89EDE03-78FB-44C3-B098-C5D61E52FEC4}" dt="2025-03-25T15:52:26.170" v="7967" actId="20577"/>
        <pc:sldMkLst>
          <pc:docMk/>
          <pc:sldMk cId="322401782" sldId="286"/>
        </pc:sldMkLst>
        <pc:spChg chg="mod">
          <ac:chgData name="Pilling, Luke" userId="78432b53-f414-41d8-9a92-2bf0f054edc0" providerId="ADAL" clId="{B89EDE03-78FB-44C3-B098-C5D61E52FEC4}" dt="2025-03-25T13:16:42.739" v="4659" actId="114"/>
          <ac:spMkLst>
            <pc:docMk/>
            <pc:sldMk cId="322401782" sldId="286"/>
            <ac:spMk id="2" creationId="{8C204456-3A9C-47B2-C782-670E767BDC2F}"/>
          </ac:spMkLst>
        </pc:spChg>
        <pc:spChg chg="mod">
          <ac:chgData name="Pilling, Luke" userId="78432b53-f414-41d8-9a92-2bf0f054edc0" providerId="ADAL" clId="{B89EDE03-78FB-44C3-B098-C5D61E52FEC4}" dt="2025-03-25T13:15:28.226" v="4598" actId="20577"/>
          <ac:spMkLst>
            <pc:docMk/>
            <pc:sldMk cId="322401782" sldId="286"/>
            <ac:spMk id="3" creationId="{4E4743A0-A3C3-46F5-AFCC-218ED6CF4466}"/>
          </ac:spMkLst>
        </pc:spChg>
        <pc:spChg chg="mod">
          <ac:chgData name="Pilling, Luke" userId="78432b53-f414-41d8-9a92-2bf0f054edc0" providerId="ADAL" clId="{B89EDE03-78FB-44C3-B098-C5D61E52FEC4}" dt="2025-03-25T15:52:26.170" v="7967" actId="20577"/>
          <ac:spMkLst>
            <pc:docMk/>
            <pc:sldMk cId="322401782" sldId="286"/>
            <ac:spMk id="8" creationId="{629454A0-3D84-32A0-E3EE-C6012CB2D558}"/>
          </ac:spMkLst>
        </pc:spChg>
      </pc:sldChg>
      <pc:sldChg chg="addSp delSp modSp add del mod ord">
        <pc:chgData name="Pilling, Luke" userId="78432b53-f414-41d8-9a92-2bf0f054edc0" providerId="ADAL" clId="{B89EDE03-78FB-44C3-B098-C5D61E52FEC4}" dt="2025-03-25T16:06:59.320" v="8287" actId="2696"/>
        <pc:sldMkLst>
          <pc:docMk/>
          <pc:sldMk cId="1603299268" sldId="288"/>
        </pc:sldMkLst>
        <pc:spChg chg="add del mod">
          <ac:chgData name="Pilling, Luke" userId="78432b53-f414-41d8-9a92-2bf0f054edc0" providerId="ADAL" clId="{B89EDE03-78FB-44C3-B098-C5D61E52FEC4}" dt="2025-03-25T16:06:57.040" v="8286" actId="21"/>
          <ac:spMkLst>
            <pc:docMk/>
            <pc:sldMk cId="1603299268" sldId="288"/>
            <ac:spMk id="6" creationId="{8B7C5220-2393-73B7-23DF-A935AA1E3D02}"/>
          </ac:spMkLst>
        </pc:spChg>
        <pc:picChg chg="add del mod">
          <ac:chgData name="Pilling, Luke" userId="78432b53-f414-41d8-9a92-2bf0f054edc0" providerId="ADAL" clId="{B89EDE03-78FB-44C3-B098-C5D61E52FEC4}" dt="2025-03-25T16:06:57.040" v="8286" actId="21"/>
          <ac:picMkLst>
            <pc:docMk/>
            <pc:sldMk cId="1603299268" sldId="288"/>
            <ac:picMk id="3" creationId="{FB8D323B-A953-1A3D-B63F-BA2D94BB2BCF}"/>
          </ac:picMkLst>
        </pc:picChg>
        <pc:picChg chg="add del mod">
          <ac:chgData name="Pilling, Luke" userId="78432b53-f414-41d8-9a92-2bf0f054edc0" providerId="ADAL" clId="{B89EDE03-78FB-44C3-B098-C5D61E52FEC4}" dt="2025-03-25T16:06:57.040" v="8286" actId="21"/>
          <ac:picMkLst>
            <pc:docMk/>
            <pc:sldMk cId="1603299268" sldId="288"/>
            <ac:picMk id="4" creationId="{839041BB-4960-C247-B5E9-8CE99B03AEC9}"/>
          </ac:picMkLst>
        </pc:picChg>
        <pc:picChg chg="add del mod">
          <ac:chgData name="Pilling, Luke" userId="78432b53-f414-41d8-9a92-2bf0f054edc0" providerId="ADAL" clId="{B89EDE03-78FB-44C3-B098-C5D61E52FEC4}" dt="2025-03-25T16:06:57.040" v="8286" actId="21"/>
          <ac:picMkLst>
            <pc:docMk/>
            <pc:sldMk cId="1603299268" sldId="288"/>
            <ac:picMk id="5" creationId="{6F8D6C5A-E141-897B-9E10-65EB6EF78791}"/>
          </ac:picMkLst>
        </pc:picChg>
      </pc:sldChg>
      <pc:sldChg chg="addSp delSp modSp add mod ord">
        <pc:chgData name="Pilling, Luke" userId="78432b53-f414-41d8-9a92-2bf0f054edc0" providerId="ADAL" clId="{B89EDE03-78FB-44C3-B098-C5D61E52FEC4}" dt="2025-03-25T15:15:52.812" v="6207" actId="21"/>
        <pc:sldMkLst>
          <pc:docMk/>
          <pc:sldMk cId="293200313" sldId="289"/>
        </pc:sldMkLst>
        <pc:spChg chg="add del mod">
          <ac:chgData name="Pilling, Luke" userId="78432b53-f414-41d8-9a92-2bf0f054edc0" providerId="ADAL" clId="{B89EDE03-78FB-44C3-B098-C5D61E52FEC4}" dt="2025-03-25T14:54:36.463" v="5987"/>
          <ac:spMkLst>
            <pc:docMk/>
            <pc:sldMk cId="293200313" sldId="289"/>
            <ac:spMk id="5" creationId="{4C8ADA1E-89B4-8C2D-3759-067335FEA399}"/>
          </ac:spMkLst>
        </pc:spChg>
        <pc:spChg chg="add mod">
          <ac:chgData name="Pilling, Luke" userId="78432b53-f414-41d8-9a92-2bf0f054edc0" providerId="ADAL" clId="{B89EDE03-78FB-44C3-B098-C5D61E52FEC4}" dt="2025-03-25T14:55:55.052" v="6033" actId="20577"/>
          <ac:spMkLst>
            <pc:docMk/>
            <pc:sldMk cId="293200313" sldId="289"/>
            <ac:spMk id="6" creationId="{E81B4817-A4E2-2DF6-69EB-B47F924A1E79}"/>
          </ac:spMkLst>
        </pc:spChg>
        <pc:spChg chg="mod">
          <ac:chgData name="Pilling, Luke" userId="78432b53-f414-41d8-9a92-2bf0f054edc0" providerId="ADAL" clId="{B89EDE03-78FB-44C3-B098-C5D61E52FEC4}" dt="2025-03-25T14:55:29.985" v="6008" actId="1076"/>
          <ac:spMkLst>
            <pc:docMk/>
            <pc:sldMk cId="293200313" sldId="289"/>
            <ac:spMk id="8" creationId="{B763269D-8DE9-E18B-4F48-DEB085894248}"/>
          </ac:spMkLst>
        </pc:spChg>
        <pc:spChg chg="add del mod">
          <ac:chgData name="Pilling, Luke" userId="78432b53-f414-41d8-9a92-2bf0f054edc0" providerId="ADAL" clId="{B89EDE03-78FB-44C3-B098-C5D61E52FEC4}" dt="2025-03-25T14:55:32.361" v="6009" actId="1076"/>
          <ac:spMkLst>
            <pc:docMk/>
            <pc:sldMk cId="293200313" sldId="289"/>
            <ac:spMk id="9" creationId="{DF912465-7B1A-CC12-CBFE-8B105BC4FE72}"/>
          </ac:spMkLst>
        </pc:spChg>
        <pc:picChg chg="mod">
          <ac:chgData name="Pilling, Luke" userId="78432b53-f414-41d8-9a92-2bf0f054edc0" providerId="ADAL" clId="{B89EDE03-78FB-44C3-B098-C5D61E52FEC4}" dt="2025-03-25T14:55:29.985" v="6008" actId="1076"/>
          <ac:picMkLst>
            <pc:docMk/>
            <pc:sldMk cId="293200313" sldId="289"/>
            <ac:picMk id="7" creationId="{65B6BBCC-72EF-FDA8-542A-E66893E5BE39}"/>
          </ac:picMkLst>
        </pc:picChg>
        <pc:picChg chg="add del mod">
          <ac:chgData name="Pilling, Luke" userId="78432b53-f414-41d8-9a92-2bf0f054edc0" providerId="ADAL" clId="{B89EDE03-78FB-44C3-B098-C5D61E52FEC4}" dt="2025-03-25T15:15:52.812" v="6207" actId="21"/>
          <ac:picMkLst>
            <pc:docMk/>
            <pc:sldMk cId="293200313" sldId="289"/>
            <ac:picMk id="11" creationId="{DD2A3F43-AB1C-A55B-8A5E-65C142EB2F22}"/>
          </ac:picMkLst>
        </pc:picChg>
      </pc:sldChg>
      <pc:sldChg chg="addSp delSp modSp add mod ord">
        <pc:chgData name="Pilling, Luke" userId="78432b53-f414-41d8-9a92-2bf0f054edc0" providerId="ADAL" clId="{B89EDE03-78FB-44C3-B098-C5D61E52FEC4}" dt="2025-03-25T15:17:00.105" v="6273" actId="14100"/>
        <pc:sldMkLst>
          <pc:docMk/>
          <pc:sldMk cId="1164625375" sldId="290"/>
        </pc:sldMkLst>
        <pc:spChg chg="add del">
          <ac:chgData name="Pilling, Luke" userId="78432b53-f414-41d8-9a92-2bf0f054edc0" providerId="ADAL" clId="{B89EDE03-78FB-44C3-B098-C5D61E52FEC4}" dt="2025-03-25T14:48:44.973" v="5716" actId="478"/>
          <ac:spMkLst>
            <pc:docMk/>
            <pc:sldMk cId="1164625375" sldId="290"/>
            <ac:spMk id="2" creationId="{3CDEBABE-AB75-207A-B645-6B4C85AA36DD}"/>
          </ac:spMkLst>
        </pc:spChg>
        <pc:spChg chg="mod">
          <ac:chgData name="Pilling, Luke" userId="78432b53-f414-41d8-9a92-2bf0f054edc0" providerId="ADAL" clId="{B89EDE03-78FB-44C3-B098-C5D61E52FEC4}" dt="2025-03-25T14:48:38.692" v="5712" actId="20577"/>
          <ac:spMkLst>
            <pc:docMk/>
            <pc:sldMk cId="1164625375" sldId="290"/>
            <ac:spMk id="3" creationId="{799D1E0D-1B72-68CE-9EDA-5FD3E748A4C6}"/>
          </ac:spMkLst>
        </pc:spChg>
        <pc:spChg chg="add mod">
          <ac:chgData name="Pilling, Luke" userId="78432b53-f414-41d8-9a92-2bf0f054edc0" providerId="ADAL" clId="{B89EDE03-78FB-44C3-B098-C5D61E52FEC4}" dt="2025-03-25T14:51:57.913" v="5825" actId="20577"/>
          <ac:spMkLst>
            <pc:docMk/>
            <pc:sldMk cId="1164625375" sldId="290"/>
            <ac:spMk id="6" creationId="{A8AD52EF-C0D6-A559-19AC-723AFFD6891F}"/>
          </ac:spMkLst>
        </pc:spChg>
        <pc:spChg chg="del">
          <ac:chgData name="Pilling, Luke" userId="78432b53-f414-41d8-9a92-2bf0f054edc0" providerId="ADAL" clId="{B89EDE03-78FB-44C3-B098-C5D61E52FEC4}" dt="2025-03-25T14:49:10.809" v="5724" actId="478"/>
          <ac:spMkLst>
            <pc:docMk/>
            <pc:sldMk cId="1164625375" sldId="290"/>
            <ac:spMk id="8" creationId="{070146A2-376D-3349-EA72-2F464A89ADCC}"/>
          </ac:spMkLst>
        </pc:spChg>
        <pc:spChg chg="add mod">
          <ac:chgData name="Pilling, Luke" userId="78432b53-f414-41d8-9a92-2bf0f054edc0" providerId="ADAL" clId="{B89EDE03-78FB-44C3-B098-C5D61E52FEC4}" dt="2025-03-25T14:49:35.018" v="5738" actId="1076"/>
          <ac:spMkLst>
            <pc:docMk/>
            <pc:sldMk cId="1164625375" sldId="290"/>
            <ac:spMk id="9" creationId="{E7FCDF63-E2A1-4867-DB49-42A04D998795}"/>
          </ac:spMkLst>
        </pc:spChg>
        <pc:spChg chg="del">
          <ac:chgData name="Pilling, Luke" userId="78432b53-f414-41d8-9a92-2bf0f054edc0" providerId="ADAL" clId="{B89EDE03-78FB-44C3-B098-C5D61E52FEC4}" dt="2025-03-25T14:49:13.516" v="5726" actId="478"/>
          <ac:spMkLst>
            <pc:docMk/>
            <pc:sldMk cId="1164625375" sldId="290"/>
            <ac:spMk id="11" creationId="{88C5B5D9-1296-E972-64D3-4ACC24F3E827}"/>
          </ac:spMkLst>
        </pc:spChg>
        <pc:spChg chg="add mod">
          <ac:chgData name="Pilling, Luke" userId="78432b53-f414-41d8-9a92-2bf0f054edc0" providerId="ADAL" clId="{B89EDE03-78FB-44C3-B098-C5D61E52FEC4}" dt="2025-03-25T14:50:47.473" v="5774" actId="1076"/>
          <ac:spMkLst>
            <pc:docMk/>
            <pc:sldMk cId="1164625375" sldId="290"/>
            <ac:spMk id="16" creationId="{FFBBA414-5BEC-BCAB-FF21-519F2C2F4777}"/>
          </ac:spMkLst>
        </pc:spChg>
        <pc:spChg chg="del">
          <ac:chgData name="Pilling, Luke" userId="78432b53-f414-41d8-9a92-2bf0f054edc0" providerId="ADAL" clId="{B89EDE03-78FB-44C3-B098-C5D61E52FEC4}" dt="2025-03-25T14:48:47.346" v="5717" actId="478"/>
          <ac:spMkLst>
            <pc:docMk/>
            <pc:sldMk cId="1164625375" sldId="290"/>
            <ac:spMk id="20" creationId="{5F0BCB3C-4465-0C4F-4DEA-237332B243FA}"/>
          </ac:spMkLst>
        </pc:spChg>
        <pc:spChg chg="add mod">
          <ac:chgData name="Pilling, Luke" userId="78432b53-f414-41d8-9a92-2bf0f054edc0" providerId="ADAL" clId="{B89EDE03-78FB-44C3-B098-C5D61E52FEC4}" dt="2025-03-25T15:16:46.435" v="6255" actId="1076"/>
          <ac:spMkLst>
            <pc:docMk/>
            <pc:sldMk cId="1164625375" sldId="290"/>
            <ac:spMk id="24" creationId="{30417057-DEA9-1FE7-8E59-434AA1ED8585}"/>
          </ac:spMkLst>
        </pc:spChg>
        <pc:spChg chg="add mod">
          <ac:chgData name="Pilling, Luke" userId="78432b53-f414-41d8-9a92-2bf0f054edc0" providerId="ADAL" clId="{B89EDE03-78FB-44C3-B098-C5D61E52FEC4}" dt="2025-03-25T15:17:00.105" v="6273" actId="14100"/>
          <ac:spMkLst>
            <pc:docMk/>
            <pc:sldMk cId="1164625375" sldId="290"/>
            <ac:spMk id="25" creationId="{F78245D6-7768-C89B-3A72-3275565811FF}"/>
          </ac:spMkLst>
        </pc:spChg>
        <pc:picChg chg="add mod">
          <ac:chgData name="Pilling, Luke" userId="78432b53-f414-41d8-9a92-2bf0f054edc0" providerId="ADAL" clId="{B89EDE03-78FB-44C3-B098-C5D61E52FEC4}" dt="2025-03-25T14:48:56.123" v="5720" actId="14100"/>
          <ac:picMkLst>
            <pc:docMk/>
            <pc:sldMk cId="1164625375" sldId="290"/>
            <ac:picMk id="4" creationId="{97C66835-2499-EFD6-A64F-88FE11F52A72}"/>
          </ac:picMkLst>
        </pc:picChg>
        <pc:picChg chg="add mod">
          <ac:chgData name="Pilling, Luke" userId="78432b53-f414-41d8-9a92-2bf0f054edc0" providerId="ADAL" clId="{B89EDE03-78FB-44C3-B098-C5D61E52FEC4}" dt="2025-03-25T14:50:01.622" v="5761" actId="1076"/>
          <ac:picMkLst>
            <pc:docMk/>
            <pc:sldMk cId="1164625375" sldId="290"/>
            <ac:picMk id="5" creationId="{9BE84F72-4F35-921E-73E0-AEC01C8802A1}"/>
          </ac:picMkLst>
        </pc:picChg>
        <pc:picChg chg="del">
          <ac:chgData name="Pilling, Luke" userId="78432b53-f414-41d8-9a92-2bf0f054edc0" providerId="ADAL" clId="{B89EDE03-78FB-44C3-B098-C5D61E52FEC4}" dt="2025-03-25T14:48:40.966" v="5713" actId="478"/>
          <ac:picMkLst>
            <pc:docMk/>
            <pc:sldMk cId="1164625375" sldId="290"/>
            <ac:picMk id="10" creationId="{7C97D49D-C085-39F1-4F5F-77E3A626BC4C}"/>
          </ac:picMkLst>
        </pc:picChg>
        <pc:picChg chg="add del">
          <ac:chgData name="Pilling, Luke" userId="78432b53-f414-41d8-9a92-2bf0f054edc0" providerId="ADAL" clId="{B89EDE03-78FB-44C3-B098-C5D61E52FEC4}" dt="2025-03-25T14:48:47.346" v="5717" actId="478"/>
          <ac:picMkLst>
            <pc:docMk/>
            <pc:sldMk cId="1164625375" sldId="290"/>
            <ac:picMk id="13" creationId="{F6E5412C-0FFC-ADC9-F5C4-8509ECEA7195}"/>
          </ac:picMkLst>
        </pc:picChg>
        <pc:picChg chg="add del">
          <ac:chgData name="Pilling, Luke" userId="78432b53-f414-41d8-9a92-2bf0f054edc0" providerId="ADAL" clId="{B89EDE03-78FB-44C3-B098-C5D61E52FEC4}" dt="2025-03-25T14:48:47.346" v="5717" actId="478"/>
          <ac:picMkLst>
            <pc:docMk/>
            <pc:sldMk cId="1164625375" sldId="290"/>
            <ac:picMk id="15" creationId="{42C66D97-F241-6F5F-036E-B998212B8E54}"/>
          </ac:picMkLst>
        </pc:picChg>
        <pc:picChg chg="add del">
          <ac:chgData name="Pilling, Luke" userId="78432b53-f414-41d8-9a92-2bf0f054edc0" providerId="ADAL" clId="{B89EDE03-78FB-44C3-B098-C5D61E52FEC4}" dt="2025-03-25T14:48:47.346" v="5717" actId="478"/>
          <ac:picMkLst>
            <pc:docMk/>
            <pc:sldMk cId="1164625375" sldId="290"/>
            <ac:picMk id="17" creationId="{C70C2D87-DEBD-A35D-EF60-669ECCE86AE9}"/>
          </ac:picMkLst>
        </pc:picChg>
        <pc:picChg chg="add mod">
          <ac:chgData name="Pilling, Luke" userId="78432b53-f414-41d8-9a92-2bf0f054edc0" providerId="ADAL" clId="{B89EDE03-78FB-44C3-B098-C5D61E52FEC4}" dt="2025-03-25T14:51:20.328" v="5800" actId="1035"/>
          <ac:picMkLst>
            <pc:docMk/>
            <pc:sldMk cId="1164625375" sldId="290"/>
            <ac:picMk id="18" creationId="{4B50B947-E143-657A-0629-987B1D916A57}"/>
          </ac:picMkLst>
        </pc:picChg>
        <pc:picChg chg="add del">
          <ac:chgData name="Pilling, Luke" userId="78432b53-f414-41d8-9a92-2bf0f054edc0" providerId="ADAL" clId="{B89EDE03-78FB-44C3-B098-C5D61E52FEC4}" dt="2025-03-25T14:48:47.346" v="5717" actId="478"/>
          <ac:picMkLst>
            <pc:docMk/>
            <pc:sldMk cId="1164625375" sldId="290"/>
            <ac:picMk id="19" creationId="{A4B46FF2-638E-67FF-ADA9-6B96F8F49E82}"/>
          </ac:picMkLst>
        </pc:picChg>
        <pc:picChg chg="del">
          <ac:chgData name="Pilling, Luke" userId="78432b53-f414-41d8-9a92-2bf0f054edc0" providerId="ADAL" clId="{B89EDE03-78FB-44C3-B098-C5D61E52FEC4}" dt="2025-03-25T14:48:41.628" v="5714" actId="478"/>
          <ac:picMkLst>
            <pc:docMk/>
            <pc:sldMk cId="1164625375" sldId="290"/>
            <ac:picMk id="21" creationId="{1C9169B7-4EF0-9A10-DE48-C1C371CFCE7A}"/>
          </ac:picMkLst>
        </pc:picChg>
        <pc:picChg chg="add mod">
          <ac:chgData name="Pilling, Luke" userId="78432b53-f414-41d8-9a92-2bf0f054edc0" providerId="ADAL" clId="{B89EDE03-78FB-44C3-B098-C5D61E52FEC4}" dt="2025-03-25T14:51:17.092" v="5783" actId="14100"/>
          <ac:picMkLst>
            <pc:docMk/>
            <pc:sldMk cId="1164625375" sldId="290"/>
            <ac:picMk id="22" creationId="{C9915ADF-8F14-F41E-1084-ECA8770EA0F7}"/>
          </ac:picMkLst>
        </pc:picChg>
        <pc:picChg chg="add mod modCrop">
          <ac:chgData name="Pilling, Luke" userId="78432b53-f414-41d8-9a92-2bf0f054edc0" providerId="ADAL" clId="{B89EDE03-78FB-44C3-B098-C5D61E52FEC4}" dt="2025-03-25T15:16:10.718" v="6211" actId="732"/>
          <ac:picMkLst>
            <pc:docMk/>
            <pc:sldMk cId="1164625375" sldId="290"/>
            <ac:picMk id="23" creationId="{DD2A3F43-AB1C-A55B-8A5E-65C142EB2F22}"/>
          </ac:picMkLst>
        </pc:picChg>
        <pc:cxnChg chg="add mod">
          <ac:chgData name="Pilling, Luke" userId="78432b53-f414-41d8-9a92-2bf0f054edc0" providerId="ADAL" clId="{B89EDE03-78FB-44C3-B098-C5D61E52FEC4}" dt="2025-03-25T14:49:41.363" v="5740" actId="14100"/>
          <ac:cxnSpMkLst>
            <pc:docMk/>
            <pc:sldMk cId="1164625375" sldId="290"/>
            <ac:cxnSpMk id="7" creationId="{276F76BC-CC9E-D101-42A6-9CDA7834C6AA}"/>
          </ac:cxnSpMkLst>
        </pc:cxnChg>
      </pc:sldChg>
      <pc:sldChg chg="addSp delSp modSp add mod modAnim">
        <pc:chgData name="Pilling, Luke" userId="78432b53-f414-41d8-9a92-2bf0f054edc0" providerId="ADAL" clId="{B89EDE03-78FB-44C3-B098-C5D61E52FEC4}" dt="2025-03-25T15:31:57.237" v="7046" actId="207"/>
        <pc:sldMkLst>
          <pc:docMk/>
          <pc:sldMk cId="3046339524" sldId="291"/>
        </pc:sldMkLst>
        <pc:spChg chg="add mod">
          <ac:chgData name="Pilling, Luke" userId="78432b53-f414-41d8-9a92-2bf0f054edc0" providerId="ADAL" clId="{B89EDE03-78FB-44C3-B098-C5D61E52FEC4}" dt="2025-03-25T14:56:49.794" v="6077" actId="20577"/>
          <ac:spMkLst>
            <pc:docMk/>
            <pc:sldMk cId="3046339524" sldId="291"/>
            <ac:spMk id="4" creationId="{DC181165-06CA-8C3C-9685-16BA27B32F7C}"/>
          </ac:spMkLst>
        </pc:spChg>
        <pc:spChg chg="mod">
          <ac:chgData name="Pilling, Luke" userId="78432b53-f414-41d8-9a92-2bf0f054edc0" providerId="ADAL" clId="{B89EDE03-78FB-44C3-B098-C5D61E52FEC4}" dt="2025-03-25T15:11:20.298" v="6201" actId="20577"/>
          <ac:spMkLst>
            <pc:docMk/>
            <pc:sldMk cId="3046339524" sldId="291"/>
            <ac:spMk id="9" creationId="{0BB8A23B-F76D-916E-9C3F-6BF76BDB2D90}"/>
          </ac:spMkLst>
        </pc:spChg>
        <pc:spChg chg="add mod ord">
          <ac:chgData name="Pilling, Luke" userId="78432b53-f414-41d8-9a92-2bf0f054edc0" providerId="ADAL" clId="{B89EDE03-78FB-44C3-B098-C5D61E52FEC4}" dt="2025-03-25T15:31:57.237" v="7046" actId="207"/>
          <ac:spMkLst>
            <pc:docMk/>
            <pc:sldMk cId="3046339524" sldId="291"/>
            <ac:spMk id="12" creationId="{79B29475-5C80-EEB5-CD86-D937544D42C6}"/>
          </ac:spMkLst>
        </pc:spChg>
        <pc:picChg chg="del">
          <ac:chgData name="Pilling, Luke" userId="78432b53-f414-41d8-9a92-2bf0f054edc0" providerId="ADAL" clId="{B89EDE03-78FB-44C3-B098-C5D61E52FEC4}" dt="2025-03-25T15:04:28.090" v="6083" actId="478"/>
          <ac:picMkLst>
            <pc:docMk/>
            <pc:sldMk cId="3046339524" sldId="291"/>
            <ac:picMk id="7" creationId="{A35886DE-318A-1860-B6EE-8F8254BA7DBB}"/>
          </ac:picMkLst>
        </pc:picChg>
        <pc:picChg chg="add del mod">
          <ac:chgData name="Pilling, Luke" userId="78432b53-f414-41d8-9a92-2bf0f054edc0" providerId="ADAL" clId="{B89EDE03-78FB-44C3-B098-C5D61E52FEC4}" dt="2025-03-25T15:04:26.836" v="6082" actId="21"/>
          <ac:picMkLst>
            <pc:docMk/>
            <pc:sldMk cId="3046339524" sldId="291"/>
            <ac:picMk id="10" creationId="{4888748F-F6E9-E2D1-16BE-81767B2FE614}"/>
          </ac:picMkLst>
        </pc:picChg>
        <pc:picChg chg="add del mod">
          <ac:chgData name="Pilling, Luke" userId="78432b53-f414-41d8-9a92-2bf0f054edc0" providerId="ADAL" clId="{B89EDE03-78FB-44C3-B098-C5D61E52FEC4}" dt="2025-03-25T15:05:42.442" v="6131" actId="1038"/>
          <ac:picMkLst>
            <pc:docMk/>
            <pc:sldMk cId="3046339524" sldId="291"/>
            <ac:picMk id="11" creationId="{4888748F-F6E9-E2D1-16BE-81767B2FE614}"/>
          </ac:picMkLst>
        </pc:picChg>
        <pc:picChg chg="add mod">
          <ac:chgData name="Pilling, Luke" userId="78432b53-f414-41d8-9a92-2bf0f054edc0" providerId="ADAL" clId="{B89EDE03-78FB-44C3-B098-C5D61E52FEC4}" dt="2025-03-25T15:06:37.345" v="6143" actId="1076"/>
          <ac:picMkLst>
            <pc:docMk/>
            <pc:sldMk cId="3046339524" sldId="291"/>
            <ac:picMk id="14" creationId="{E58C585C-7362-7D31-7EE1-3FFCD060513A}"/>
          </ac:picMkLst>
        </pc:picChg>
      </pc:sldChg>
      <pc:sldChg chg="addSp delSp modSp add mod delAnim modAnim">
        <pc:chgData name="Pilling, Luke" userId="78432b53-f414-41d8-9a92-2bf0f054edc0" providerId="ADAL" clId="{B89EDE03-78FB-44C3-B098-C5D61E52FEC4}" dt="2025-03-25T15:38:05.350" v="7251" actId="1076"/>
        <pc:sldMkLst>
          <pc:docMk/>
          <pc:sldMk cId="543821103" sldId="292"/>
        </pc:sldMkLst>
        <pc:spChg chg="mod">
          <ac:chgData name="Pilling, Luke" userId="78432b53-f414-41d8-9a92-2bf0f054edc0" providerId="ADAL" clId="{B89EDE03-78FB-44C3-B098-C5D61E52FEC4}" dt="2025-03-25T15:20:10.521" v="6418" actId="20577"/>
          <ac:spMkLst>
            <pc:docMk/>
            <pc:sldMk cId="543821103" sldId="292"/>
            <ac:spMk id="3" creationId="{4F341A79-BB3C-7870-FAE0-AF28966C5C7D}"/>
          </ac:spMkLst>
        </pc:spChg>
        <pc:spChg chg="add mod ord">
          <ac:chgData name="Pilling, Luke" userId="78432b53-f414-41d8-9a92-2bf0f054edc0" providerId="ADAL" clId="{B89EDE03-78FB-44C3-B098-C5D61E52FEC4}" dt="2025-03-25T15:29:48.716" v="6954" actId="1035"/>
          <ac:spMkLst>
            <pc:docMk/>
            <pc:sldMk cId="543821103" sldId="292"/>
            <ac:spMk id="5" creationId="{B9B01DA8-FA28-0C1A-E8BA-E6D34292716A}"/>
          </ac:spMkLst>
        </pc:spChg>
        <pc:spChg chg="add mod ord">
          <ac:chgData name="Pilling, Luke" userId="78432b53-f414-41d8-9a92-2bf0f054edc0" providerId="ADAL" clId="{B89EDE03-78FB-44C3-B098-C5D61E52FEC4}" dt="2025-03-25T15:37:57.482" v="7250" actId="1036"/>
          <ac:spMkLst>
            <pc:docMk/>
            <pc:sldMk cId="543821103" sldId="292"/>
            <ac:spMk id="6" creationId="{816FFC1B-42C5-E444-8033-965DE5D7A42C}"/>
          </ac:spMkLst>
        </pc:spChg>
        <pc:spChg chg="add del mod ord">
          <ac:chgData name="Pilling, Luke" userId="78432b53-f414-41d8-9a92-2bf0f054edc0" providerId="ADAL" clId="{B89EDE03-78FB-44C3-B098-C5D61E52FEC4}" dt="2025-03-25T15:37:51.212" v="7206" actId="478"/>
          <ac:spMkLst>
            <pc:docMk/>
            <pc:sldMk cId="543821103" sldId="292"/>
            <ac:spMk id="7" creationId="{0D9E35F8-1D10-F9A9-BF26-EE7E9DF76921}"/>
          </ac:spMkLst>
        </pc:spChg>
        <pc:spChg chg="mod">
          <ac:chgData name="Pilling, Luke" userId="78432b53-f414-41d8-9a92-2bf0f054edc0" providerId="ADAL" clId="{B89EDE03-78FB-44C3-B098-C5D61E52FEC4}" dt="2025-03-25T15:28:44.485" v="6830" actId="20577"/>
          <ac:spMkLst>
            <pc:docMk/>
            <pc:sldMk cId="543821103" sldId="292"/>
            <ac:spMk id="8" creationId="{BFF4FF85-93AF-1B26-6F38-87D280004585}"/>
          </ac:spMkLst>
        </pc:spChg>
        <pc:spChg chg="add del mod">
          <ac:chgData name="Pilling, Luke" userId="78432b53-f414-41d8-9a92-2bf0f054edc0" providerId="ADAL" clId="{B89EDE03-78FB-44C3-B098-C5D61E52FEC4}" dt="2025-03-25T15:25:55.996" v="6592" actId="478"/>
          <ac:spMkLst>
            <pc:docMk/>
            <pc:sldMk cId="543821103" sldId="292"/>
            <ac:spMk id="9" creationId="{6C5DB0B4-C239-7427-153B-1ADB01063660}"/>
          </ac:spMkLst>
        </pc:spChg>
        <pc:spChg chg="mod">
          <ac:chgData name="Pilling, Luke" userId="78432b53-f414-41d8-9a92-2bf0f054edc0" providerId="ADAL" clId="{B89EDE03-78FB-44C3-B098-C5D61E52FEC4}" dt="2025-03-25T15:24:59.282" v="6572" actId="1037"/>
          <ac:spMkLst>
            <pc:docMk/>
            <pc:sldMk cId="543821103" sldId="292"/>
            <ac:spMk id="11" creationId="{2FC027C0-86B2-9654-BC38-496F3A524430}"/>
          </ac:spMkLst>
        </pc:spChg>
        <pc:spChg chg="add mod">
          <ac:chgData name="Pilling, Luke" userId="78432b53-f414-41d8-9a92-2bf0f054edc0" providerId="ADAL" clId="{B89EDE03-78FB-44C3-B098-C5D61E52FEC4}" dt="2025-03-25T15:29:45.556" v="6938" actId="1035"/>
          <ac:spMkLst>
            <pc:docMk/>
            <pc:sldMk cId="543821103" sldId="292"/>
            <ac:spMk id="14" creationId="{98126A5A-99E1-54FC-462F-198901C260C9}"/>
          </ac:spMkLst>
        </pc:spChg>
        <pc:spChg chg="add mod">
          <ac:chgData name="Pilling, Luke" userId="78432b53-f414-41d8-9a92-2bf0f054edc0" providerId="ADAL" clId="{B89EDE03-78FB-44C3-B098-C5D61E52FEC4}" dt="2025-03-25T15:37:57.482" v="7250" actId="1036"/>
          <ac:spMkLst>
            <pc:docMk/>
            <pc:sldMk cId="543821103" sldId="292"/>
            <ac:spMk id="18" creationId="{E15FAB71-1B54-E95B-CF3E-02F64B23E6C3}"/>
          </ac:spMkLst>
        </pc:spChg>
        <pc:spChg chg="mod">
          <ac:chgData name="Pilling, Luke" userId="78432b53-f414-41d8-9a92-2bf0f054edc0" providerId="ADAL" clId="{B89EDE03-78FB-44C3-B098-C5D61E52FEC4}" dt="2025-03-25T15:22:02.843" v="6496" actId="1035"/>
          <ac:spMkLst>
            <pc:docMk/>
            <pc:sldMk cId="543821103" sldId="292"/>
            <ac:spMk id="20" creationId="{0F4B47CA-7270-23CD-B66F-21383EA0FAE1}"/>
          </ac:spMkLst>
        </pc:spChg>
        <pc:spChg chg="add del mod">
          <ac:chgData name="Pilling, Luke" userId="78432b53-f414-41d8-9a92-2bf0f054edc0" providerId="ADAL" clId="{B89EDE03-78FB-44C3-B098-C5D61E52FEC4}" dt="2025-03-25T15:37:51.212" v="7206" actId="478"/>
          <ac:spMkLst>
            <pc:docMk/>
            <pc:sldMk cId="543821103" sldId="292"/>
            <ac:spMk id="22" creationId="{FA6BB5F6-52FC-6454-AAF9-8130ECF3C259}"/>
          </ac:spMkLst>
        </pc:spChg>
        <pc:spChg chg="add mod">
          <ac:chgData name="Pilling, Luke" userId="78432b53-f414-41d8-9a92-2bf0f054edc0" providerId="ADAL" clId="{B89EDE03-78FB-44C3-B098-C5D61E52FEC4}" dt="2025-03-25T15:38:05.350" v="7251" actId="1076"/>
          <ac:spMkLst>
            <pc:docMk/>
            <pc:sldMk cId="543821103" sldId="292"/>
            <ac:spMk id="23" creationId="{F6379DF3-F28C-67E9-DA3E-B987A6F4406D}"/>
          </ac:spMkLst>
        </pc:spChg>
        <pc:picChg chg="add mod modCrop">
          <ac:chgData name="Pilling, Luke" userId="78432b53-f414-41d8-9a92-2bf0f054edc0" providerId="ADAL" clId="{B89EDE03-78FB-44C3-B098-C5D61E52FEC4}" dt="2025-03-25T15:29:45.556" v="6938" actId="1035"/>
          <ac:picMkLst>
            <pc:docMk/>
            <pc:sldMk cId="543821103" sldId="292"/>
            <ac:picMk id="4" creationId="{18B0C275-575F-BBD7-916D-410506A618BA}"/>
          </ac:picMkLst>
        </pc:picChg>
        <pc:picChg chg="del">
          <ac:chgData name="Pilling, Luke" userId="78432b53-f414-41d8-9a92-2bf0f054edc0" providerId="ADAL" clId="{B89EDE03-78FB-44C3-B098-C5D61E52FEC4}" dt="2025-03-25T15:19:22.150" v="6367" actId="478"/>
          <ac:picMkLst>
            <pc:docMk/>
            <pc:sldMk cId="543821103" sldId="292"/>
            <ac:picMk id="10" creationId="{3361C039-2379-9A4A-505A-70850D260C94}"/>
          </ac:picMkLst>
        </pc:picChg>
        <pc:picChg chg="add del mod modCrop">
          <ac:chgData name="Pilling, Luke" userId="78432b53-f414-41d8-9a92-2bf0f054edc0" providerId="ADAL" clId="{B89EDE03-78FB-44C3-B098-C5D61E52FEC4}" dt="2025-03-25T15:37:51.212" v="7206" actId="478"/>
          <ac:picMkLst>
            <pc:docMk/>
            <pc:sldMk cId="543821103" sldId="292"/>
            <ac:picMk id="12" creationId="{27F401E0-FBEB-361C-40DC-33A8EA0AB676}"/>
          </ac:picMkLst>
        </pc:picChg>
        <pc:picChg chg="del mod">
          <ac:chgData name="Pilling, Luke" userId="78432b53-f414-41d8-9a92-2bf0f054edc0" providerId="ADAL" clId="{B89EDE03-78FB-44C3-B098-C5D61E52FEC4}" dt="2025-03-25T15:21:49.635" v="6467" actId="478"/>
          <ac:picMkLst>
            <pc:docMk/>
            <pc:sldMk cId="543821103" sldId="292"/>
            <ac:picMk id="13" creationId="{82503663-7C3E-A8FC-EB44-3909AA3FF644}"/>
          </ac:picMkLst>
        </pc:picChg>
        <pc:picChg chg="del">
          <ac:chgData name="Pilling, Luke" userId="78432b53-f414-41d8-9a92-2bf0f054edc0" providerId="ADAL" clId="{B89EDE03-78FB-44C3-B098-C5D61E52FEC4}" dt="2025-03-25T15:18:03.638" v="6280" actId="478"/>
          <ac:picMkLst>
            <pc:docMk/>
            <pc:sldMk cId="543821103" sldId="292"/>
            <ac:picMk id="15" creationId="{3912CDCF-987C-C502-F10F-B727E1C1144E}"/>
          </ac:picMkLst>
        </pc:picChg>
        <pc:picChg chg="add mod modCrop">
          <ac:chgData name="Pilling, Luke" userId="78432b53-f414-41d8-9a92-2bf0f054edc0" providerId="ADAL" clId="{B89EDE03-78FB-44C3-B098-C5D61E52FEC4}" dt="2025-03-25T15:37:57.482" v="7250" actId="1036"/>
          <ac:picMkLst>
            <pc:docMk/>
            <pc:sldMk cId="543821103" sldId="292"/>
            <ac:picMk id="16" creationId="{20B497BD-E495-B582-B5EB-34BA9F51531F}"/>
          </ac:picMkLst>
        </pc:picChg>
        <pc:picChg chg="mod">
          <ac:chgData name="Pilling, Luke" userId="78432b53-f414-41d8-9a92-2bf0f054edc0" providerId="ADAL" clId="{B89EDE03-78FB-44C3-B098-C5D61E52FEC4}" dt="2025-03-25T15:22:02.843" v="6496" actId="1035"/>
          <ac:picMkLst>
            <pc:docMk/>
            <pc:sldMk cId="543821103" sldId="292"/>
            <ac:picMk id="17" creationId="{DCDC143E-F719-8984-8D3D-65AF344871AD}"/>
          </ac:picMkLst>
        </pc:picChg>
        <pc:picChg chg="mod">
          <ac:chgData name="Pilling, Luke" userId="78432b53-f414-41d8-9a92-2bf0f054edc0" providerId="ADAL" clId="{B89EDE03-78FB-44C3-B098-C5D61E52FEC4}" dt="2025-03-25T15:22:02.843" v="6496" actId="1035"/>
          <ac:picMkLst>
            <pc:docMk/>
            <pc:sldMk cId="543821103" sldId="292"/>
            <ac:picMk id="19" creationId="{4C8FAFB4-84DD-F9E9-7877-C3094E0378E3}"/>
          </ac:picMkLst>
        </pc:picChg>
        <pc:picChg chg="del">
          <ac:chgData name="Pilling, Luke" userId="78432b53-f414-41d8-9a92-2bf0f054edc0" providerId="ADAL" clId="{B89EDE03-78FB-44C3-B098-C5D61E52FEC4}" dt="2025-03-25T15:19:21.791" v="6366" actId="478"/>
          <ac:picMkLst>
            <pc:docMk/>
            <pc:sldMk cId="543821103" sldId="292"/>
            <ac:picMk id="21" creationId="{211ED0DD-7227-FE77-222D-CC1F047E1F15}"/>
          </ac:picMkLst>
        </pc:picChg>
      </pc:sldChg>
      <pc:sldChg chg="addSp delSp modSp add mod modAnim">
        <pc:chgData name="Pilling, Luke" userId="78432b53-f414-41d8-9a92-2bf0f054edc0" providerId="ADAL" clId="{B89EDE03-78FB-44C3-B098-C5D61E52FEC4}" dt="2025-03-25T15:51:22.667" v="7931"/>
        <pc:sldMkLst>
          <pc:docMk/>
          <pc:sldMk cId="2645211010" sldId="293"/>
        </pc:sldMkLst>
        <pc:spChg chg="mod">
          <ac:chgData name="Pilling, Luke" userId="78432b53-f414-41d8-9a92-2bf0f054edc0" providerId="ADAL" clId="{B89EDE03-78FB-44C3-B098-C5D61E52FEC4}" dt="2025-03-25T15:30:27.292" v="6984" actId="20577"/>
          <ac:spMkLst>
            <pc:docMk/>
            <pc:sldMk cId="2645211010" sldId="293"/>
            <ac:spMk id="3" creationId="{F25885A5-15A3-6C7B-C83A-EF48369A635E}"/>
          </ac:spMkLst>
        </pc:spChg>
        <pc:spChg chg="del">
          <ac:chgData name="Pilling, Luke" userId="78432b53-f414-41d8-9a92-2bf0f054edc0" providerId="ADAL" clId="{B89EDE03-78FB-44C3-B098-C5D61E52FEC4}" dt="2025-03-25T15:30:30" v="6985" actId="478"/>
          <ac:spMkLst>
            <pc:docMk/>
            <pc:sldMk cId="2645211010" sldId="293"/>
            <ac:spMk id="5" creationId="{9FD1010E-E593-9D16-E023-3913365EA85B}"/>
          </ac:spMkLst>
        </pc:spChg>
        <pc:spChg chg="del">
          <ac:chgData name="Pilling, Luke" userId="78432b53-f414-41d8-9a92-2bf0f054edc0" providerId="ADAL" clId="{B89EDE03-78FB-44C3-B098-C5D61E52FEC4}" dt="2025-03-25T15:30:35.296" v="6993" actId="478"/>
          <ac:spMkLst>
            <pc:docMk/>
            <pc:sldMk cId="2645211010" sldId="293"/>
            <ac:spMk id="6" creationId="{20E839CC-7CEA-DD8F-90E6-DC81D8525FD6}"/>
          </ac:spMkLst>
        </pc:spChg>
        <pc:spChg chg="del">
          <ac:chgData name="Pilling, Luke" userId="78432b53-f414-41d8-9a92-2bf0f054edc0" providerId="ADAL" clId="{B89EDE03-78FB-44C3-B098-C5D61E52FEC4}" dt="2025-03-25T15:30:34.003" v="6991" actId="478"/>
          <ac:spMkLst>
            <pc:docMk/>
            <pc:sldMk cId="2645211010" sldId="293"/>
            <ac:spMk id="7" creationId="{1F69A021-D5BD-B8D9-870F-9BA7176081AA}"/>
          </ac:spMkLst>
        </pc:spChg>
        <pc:spChg chg="mod">
          <ac:chgData name="Pilling, Luke" userId="78432b53-f414-41d8-9a92-2bf0f054edc0" providerId="ADAL" clId="{B89EDE03-78FB-44C3-B098-C5D61E52FEC4}" dt="2025-03-25T15:34:38.319" v="7204" actId="5793"/>
          <ac:spMkLst>
            <pc:docMk/>
            <pc:sldMk cId="2645211010" sldId="293"/>
            <ac:spMk id="8" creationId="{575640AD-E674-ED48-5E53-4C6BF04B9A30}"/>
          </ac:spMkLst>
        </pc:spChg>
        <pc:spChg chg="add mod">
          <ac:chgData name="Pilling, Luke" userId="78432b53-f414-41d8-9a92-2bf0f054edc0" providerId="ADAL" clId="{B89EDE03-78FB-44C3-B098-C5D61E52FEC4}" dt="2025-03-25T15:30:43.642" v="6997"/>
          <ac:spMkLst>
            <pc:docMk/>
            <pc:sldMk cId="2645211010" sldId="293"/>
            <ac:spMk id="9" creationId="{747C2402-7AD7-40C7-AF5F-6A489E2B7594}"/>
          </ac:spMkLst>
        </pc:spChg>
        <pc:spChg chg="del">
          <ac:chgData name="Pilling, Luke" userId="78432b53-f414-41d8-9a92-2bf0f054edc0" providerId="ADAL" clId="{B89EDE03-78FB-44C3-B098-C5D61E52FEC4}" dt="2025-03-25T15:30:39.159" v="6996" actId="478"/>
          <ac:spMkLst>
            <pc:docMk/>
            <pc:sldMk cId="2645211010" sldId="293"/>
            <ac:spMk id="11" creationId="{8C70903E-4731-DBD6-EC89-86B8A4A4AF5F}"/>
          </ac:spMkLst>
        </pc:spChg>
        <pc:spChg chg="del mod">
          <ac:chgData name="Pilling, Luke" userId="78432b53-f414-41d8-9a92-2bf0f054edc0" providerId="ADAL" clId="{B89EDE03-78FB-44C3-B098-C5D61E52FEC4}" dt="2025-03-25T15:30:31.346" v="6987" actId="478"/>
          <ac:spMkLst>
            <pc:docMk/>
            <pc:sldMk cId="2645211010" sldId="293"/>
            <ac:spMk id="14" creationId="{369A3B3F-C44B-9B39-2978-DF33E73B4A17}"/>
          </ac:spMkLst>
        </pc:spChg>
        <pc:spChg chg="add mod">
          <ac:chgData name="Pilling, Luke" userId="78432b53-f414-41d8-9a92-2bf0f054edc0" providerId="ADAL" clId="{B89EDE03-78FB-44C3-B098-C5D61E52FEC4}" dt="2025-03-25T15:32:16.202" v="7069" actId="1038"/>
          <ac:spMkLst>
            <pc:docMk/>
            <pc:sldMk cId="2645211010" sldId="293"/>
            <ac:spMk id="15" creationId="{1D0E2438-4258-EC39-A39A-E86D917C7C5D}"/>
          </ac:spMkLst>
        </pc:spChg>
        <pc:spChg chg="del">
          <ac:chgData name="Pilling, Luke" userId="78432b53-f414-41d8-9a92-2bf0f054edc0" providerId="ADAL" clId="{B89EDE03-78FB-44C3-B098-C5D61E52FEC4}" dt="2025-03-25T15:30:36.219" v="6994" actId="478"/>
          <ac:spMkLst>
            <pc:docMk/>
            <pc:sldMk cId="2645211010" sldId="293"/>
            <ac:spMk id="18" creationId="{18644522-3328-2A2D-4D3C-D6DF7236F198}"/>
          </ac:spMkLst>
        </pc:spChg>
        <pc:spChg chg="del">
          <ac:chgData name="Pilling, Luke" userId="78432b53-f414-41d8-9a92-2bf0f054edc0" providerId="ADAL" clId="{B89EDE03-78FB-44C3-B098-C5D61E52FEC4}" dt="2025-03-25T15:30:52.038" v="6998" actId="478"/>
          <ac:spMkLst>
            <pc:docMk/>
            <pc:sldMk cId="2645211010" sldId="293"/>
            <ac:spMk id="20" creationId="{FC6FE7EE-4D2F-BD8B-2E40-27432ED74A5B}"/>
          </ac:spMkLst>
        </pc:spChg>
        <pc:spChg chg="add mod">
          <ac:chgData name="Pilling, Luke" userId="78432b53-f414-41d8-9a92-2bf0f054edc0" providerId="ADAL" clId="{B89EDE03-78FB-44C3-B098-C5D61E52FEC4}" dt="2025-03-25T15:32:49.170" v="7117" actId="1038"/>
          <ac:spMkLst>
            <pc:docMk/>
            <pc:sldMk cId="2645211010" sldId="293"/>
            <ac:spMk id="21" creationId="{3F31D520-8E85-3681-2162-3BB45E1F13A5}"/>
          </ac:spMkLst>
        </pc:spChg>
        <pc:spChg chg="del">
          <ac:chgData name="Pilling, Luke" userId="78432b53-f414-41d8-9a92-2bf0f054edc0" providerId="ADAL" clId="{B89EDE03-78FB-44C3-B098-C5D61E52FEC4}" dt="2025-03-25T15:30:36.980" v="6995" actId="478"/>
          <ac:spMkLst>
            <pc:docMk/>
            <pc:sldMk cId="2645211010" sldId="293"/>
            <ac:spMk id="22" creationId="{E0B798DB-5E69-D585-2A77-8E60178FDA09}"/>
          </ac:spMkLst>
        </pc:spChg>
        <pc:spChg chg="del">
          <ac:chgData name="Pilling, Luke" userId="78432b53-f414-41d8-9a92-2bf0f054edc0" providerId="ADAL" clId="{B89EDE03-78FB-44C3-B098-C5D61E52FEC4}" dt="2025-03-25T15:30:32.588" v="6989" actId="478"/>
          <ac:spMkLst>
            <pc:docMk/>
            <pc:sldMk cId="2645211010" sldId="293"/>
            <ac:spMk id="23" creationId="{5E19868D-4D84-6B99-D72A-88468FCF79AE}"/>
          </ac:spMkLst>
        </pc:spChg>
        <pc:spChg chg="add mod">
          <ac:chgData name="Pilling, Luke" userId="78432b53-f414-41d8-9a92-2bf0f054edc0" providerId="ADAL" clId="{B89EDE03-78FB-44C3-B098-C5D61E52FEC4}" dt="2025-03-25T15:32:44.228" v="7115" actId="1038"/>
          <ac:spMkLst>
            <pc:docMk/>
            <pc:sldMk cId="2645211010" sldId="293"/>
            <ac:spMk id="24" creationId="{B7431A21-AB27-3BF5-BFB2-F62B95A84AAE}"/>
          </ac:spMkLst>
        </pc:spChg>
        <pc:spChg chg="add mod">
          <ac:chgData name="Pilling, Luke" userId="78432b53-f414-41d8-9a92-2bf0f054edc0" providerId="ADAL" clId="{B89EDE03-78FB-44C3-B098-C5D61E52FEC4}" dt="2025-03-25T15:32:57.309" v="7128" actId="20577"/>
          <ac:spMkLst>
            <pc:docMk/>
            <pc:sldMk cId="2645211010" sldId="293"/>
            <ac:spMk id="25" creationId="{7B36EE18-246C-F3EC-5B93-1239358C4E8C}"/>
          </ac:spMkLst>
        </pc:spChg>
        <pc:spChg chg="add mod">
          <ac:chgData name="Pilling, Luke" userId="78432b53-f414-41d8-9a92-2bf0f054edc0" providerId="ADAL" clId="{B89EDE03-78FB-44C3-B098-C5D61E52FEC4}" dt="2025-03-25T15:33:42.621" v="7130" actId="1076"/>
          <ac:spMkLst>
            <pc:docMk/>
            <pc:sldMk cId="2645211010" sldId="293"/>
            <ac:spMk id="26" creationId="{AC895737-6D10-4C93-7D6D-8A8389B46E12}"/>
          </ac:spMkLst>
        </pc:spChg>
        <pc:spChg chg="add mod">
          <ac:chgData name="Pilling, Luke" userId="78432b53-f414-41d8-9a92-2bf0f054edc0" providerId="ADAL" clId="{B89EDE03-78FB-44C3-B098-C5D61E52FEC4}" dt="2025-03-25T15:33:42.621" v="7130" actId="1076"/>
          <ac:spMkLst>
            <pc:docMk/>
            <pc:sldMk cId="2645211010" sldId="293"/>
            <ac:spMk id="27" creationId="{6C04CBED-1ECF-F148-D6D3-69031D157B11}"/>
          </ac:spMkLst>
        </pc:spChg>
        <pc:spChg chg="add mod">
          <ac:chgData name="Pilling, Luke" userId="78432b53-f414-41d8-9a92-2bf0f054edc0" providerId="ADAL" clId="{B89EDE03-78FB-44C3-B098-C5D61E52FEC4}" dt="2025-03-25T15:33:42.621" v="7130" actId="1076"/>
          <ac:spMkLst>
            <pc:docMk/>
            <pc:sldMk cId="2645211010" sldId="293"/>
            <ac:spMk id="28" creationId="{55403BAA-C811-C203-3565-BD4655517EE7}"/>
          </ac:spMkLst>
        </pc:spChg>
        <pc:spChg chg="add mod">
          <ac:chgData name="Pilling, Luke" userId="78432b53-f414-41d8-9a92-2bf0f054edc0" providerId="ADAL" clId="{B89EDE03-78FB-44C3-B098-C5D61E52FEC4}" dt="2025-03-25T15:38:39.552" v="7255" actId="1038"/>
          <ac:spMkLst>
            <pc:docMk/>
            <pc:sldMk cId="2645211010" sldId="293"/>
            <ac:spMk id="31" creationId="{849EECD8-7C96-DEE8-9CB9-5D3989730F19}"/>
          </ac:spMkLst>
        </pc:spChg>
        <pc:spChg chg="add mod">
          <ac:chgData name="Pilling, Luke" userId="78432b53-f414-41d8-9a92-2bf0f054edc0" providerId="ADAL" clId="{B89EDE03-78FB-44C3-B098-C5D61E52FEC4}" dt="2025-03-25T15:49:34.560" v="7905" actId="20577"/>
          <ac:spMkLst>
            <pc:docMk/>
            <pc:sldMk cId="2645211010" sldId="293"/>
            <ac:spMk id="32" creationId="{CD4A127C-CF91-E340-C225-1667E583A4CC}"/>
          </ac:spMkLst>
        </pc:spChg>
        <pc:spChg chg="add mod">
          <ac:chgData name="Pilling, Luke" userId="78432b53-f414-41d8-9a92-2bf0f054edc0" providerId="ADAL" clId="{B89EDE03-78FB-44C3-B098-C5D61E52FEC4}" dt="2025-03-25T15:51:17.942" v="7929" actId="1076"/>
          <ac:spMkLst>
            <pc:docMk/>
            <pc:sldMk cId="2645211010" sldId="293"/>
            <ac:spMk id="33" creationId="{8F20DD33-F35B-BB8E-9236-D58CC786F1D7}"/>
          </ac:spMkLst>
        </pc:spChg>
        <pc:picChg chg="del">
          <ac:chgData name="Pilling, Luke" userId="78432b53-f414-41d8-9a92-2bf0f054edc0" providerId="ADAL" clId="{B89EDE03-78FB-44C3-B098-C5D61E52FEC4}" dt="2025-03-25T15:30:31.738" v="6988" actId="478"/>
          <ac:picMkLst>
            <pc:docMk/>
            <pc:sldMk cId="2645211010" sldId="293"/>
            <ac:picMk id="4" creationId="{A01FEDCE-0FE0-A160-113B-7345FA747DA8}"/>
          </ac:picMkLst>
        </pc:picChg>
        <pc:picChg chg="del">
          <ac:chgData name="Pilling, Luke" userId="78432b53-f414-41d8-9a92-2bf0f054edc0" providerId="ADAL" clId="{B89EDE03-78FB-44C3-B098-C5D61E52FEC4}" dt="2025-03-25T15:30:33.196" v="6990" actId="478"/>
          <ac:picMkLst>
            <pc:docMk/>
            <pc:sldMk cId="2645211010" sldId="293"/>
            <ac:picMk id="12" creationId="{AFFC19AC-7C08-9D85-A31C-9DFF8B788F95}"/>
          </ac:picMkLst>
        </pc:picChg>
        <pc:picChg chg="add mod">
          <ac:chgData name="Pilling, Luke" userId="78432b53-f414-41d8-9a92-2bf0f054edc0" providerId="ADAL" clId="{B89EDE03-78FB-44C3-B098-C5D61E52FEC4}" dt="2025-03-25T15:31:51.544" v="7045" actId="962"/>
          <ac:picMkLst>
            <pc:docMk/>
            <pc:sldMk cId="2645211010" sldId="293"/>
            <ac:picMk id="13" creationId="{D1C696FD-20D6-94F9-7585-8A724893B863}"/>
          </ac:picMkLst>
        </pc:picChg>
        <pc:picChg chg="del">
          <ac:chgData name="Pilling, Luke" userId="78432b53-f414-41d8-9a92-2bf0f054edc0" providerId="ADAL" clId="{B89EDE03-78FB-44C3-B098-C5D61E52FEC4}" dt="2025-03-25T15:30:34.492" v="6992" actId="478"/>
          <ac:picMkLst>
            <pc:docMk/>
            <pc:sldMk cId="2645211010" sldId="293"/>
            <ac:picMk id="16" creationId="{282AB1A6-0252-DD7C-2FE5-A1755E480280}"/>
          </ac:picMkLst>
        </pc:picChg>
        <pc:picChg chg="del">
          <ac:chgData name="Pilling, Luke" userId="78432b53-f414-41d8-9a92-2bf0f054edc0" providerId="ADAL" clId="{B89EDE03-78FB-44C3-B098-C5D61E52FEC4}" dt="2025-03-25T15:30:53.229" v="7000" actId="478"/>
          <ac:picMkLst>
            <pc:docMk/>
            <pc:sldMk cId="2645211010" sldId="293"/>
            <ac:picMk id="17" creationId="{0E19BFAF-C2FB-5455-C25A-1201A6B8C16D}"/>
          </ac:picMkLst>
        </pc:picChg>
        <pc:picChg chg="del">
          <ac:chgData name="Pilling, Luke" userId="78432b53-f414-41d8-9a92-2bf0f054edc0" providerId="ADAL" clId="{B89EDE03-78FB-44C3-B098-C5D61E52FEC4}" dt="2025-03-25T15:30:52.842" v="6999" actId="478"/>
          <ac:picMkLst>
            <pc:docMk/>
            <pc:sldMk cId="2645211010" sldId="293"/>
            <ac:picMk id="19" creationId="{8609EC42-3293-1906-B078-56930463C615}"/>
          </ac:picMkLst>
        </pc:picChg>
        <pc:cxnChg chg="add mod">
          <ac:chgData name="Pilling, Luke" userId="78432b53-f414-41d8-9a92-2bf0f054edc0" providerId="ADAL" clId="{B89EDE03-78FB-44C3-B098-C5D61E52FEC4}" dt="2025-03-25T15:33:42.621" v="7130" actId="1076"/>
          <ac:cxnSpMkLst>
            <pc:docMk/>
            <pc:sldMk cId="2645211010" sldId="293"/>
            <ac:cxnSpMk id="29" creationId="{D849A4BC-4718-2E4F-5824-8F6DC1DC820F}"/>
          </ac:cxnSpMkLst>
        </pc:cxnChg>
        <pc:cxnChg chg="add mod">
          <ac:chgData name="Pilling, Luke" userId="78432b53-f414-41d8-9a92-2bf0f054edc0" providerId="ADAL" clId="{B89EDE03-78FB-44C3-B098-C5D61E52FEC4}" dt="2025-03-25T15:33:42.621" v="7130" actId="1076"/>
          <ac:cxnSpMkLst>
            <pc:docMk/>
            <pc:sldMk cId="2645211010" sldId="293"/>
            <ac:cxnSpMk id="30" creationId="{2B4FF34B-BAAA-2C2C-F0DD-B46161C37FC9}"/>
          </ac:cxnSpMkLst>
        </pc:cxnChg>
      </pc:sldChg>
      <pc:sldChg chg="addSp delSp modSp add mod delAnim modAnim">
        <pc:chgData name="Pilling, Luke" userId="78432b53-f414-41d8-9a92-2bf0f054edc0" providerId="ADAL" clId="{B89EDE03-78FB-44C3-B098-C5D61E52FEC4}" dt="2025-03-25T15:52:13.776" v="7961" actId="20577"/>
        <pc:sldMkLst>
          <pc:docMk/>
          <pc:sldMk cId="2253860146" sldId="294"/>
        </pc:sldMkLst>
        <pc:spChg chg="mod">
          <ac:chgData name="Pilling, Luke" userId="78432b53-f414-41d8-9a92-2bf0f054edc0" providerId="ADAL" clId="{B89EDE03-78FB-44C3-B098-C5D61E52FEC4}" dt="2025-03-25T15:42:54.248" v="7830" actId="113"/>
          <ac:spMkLst>
            <pc:docMk/>
            <pc:sldMk cId="2253860146" sldId="294"/>
            <ac:spMk id="2" creationId="{E10B452D-FF57-5364-8552-CFB70AAC6774}"/>
          </ac:spMkLst>
        </pc:spChg>
        <pc:spChg chg="mod">
          <ac:chgData name="Pilling, Luke" userId="78432b53-f414-41d8-9a92-2bf0f054edc0" providerId="ADAL" clId="{B89EDE03-78FB-44C3-B098-C5D61E52FEC4}" dt="2025-03-25T15:43:50.554" v="7863" actId="1035"/>
          <ac:spMkLst>
            <pc:docMk/>
            <pc:sldMk cId="2253860146" sldId="294"/>
            <ac:spMk id="5" creationId="{DD8EA2E5-907B-030E-E62D-510F23558528}"/>
          </ac:spMkLst>
        </pc:spChg>
        <pc:spChg chg="mod">
          <ac:chgData name="Pilling, Luke" userId="78432b53-f414-41d8-9a92-2bf0f054edc0" providerId="ADAL" clId="{B89EDE03-78FB-44C3-B098-C5D61E52FEC4}" dt="2025-03-25T15:43:50.554" v="7863" actId="1035"/>
          <ac:spMkLst>
            <pc:docMk/>
            <pc:sldMk cId="2253860146" sldId="294"/>
            <ac:spMk id="6" creationId="{1D73837D-AB5D-86FF-86BC-39BA7FF1A211}"/>
          </ac:spMkLst>
        </pc:spChg>
        <pc:spChg chg="del">
          <ac:chgData name="Pilling, Luke" userId="78432b53-f414-41d8-9a92-2bf0f054edc0" providerId="ADAL" clId="{B89EDE03-78FB-44C3-B098-C5D61E52FEC4}" dt="2025-03-25T15:40:40.094" v="7443" actId="478"/>
          <ac:spMkLst>
            <pc:docMk/>
            <pc:sldMk cId="2253860146" sldId="294"/>
            <ac:spMk id="8" creationId="{3389C605-8261-038B-657D-3A8C4B31C2AE}"/>
          </ac:spMkLst>
        </pc:spChg>
        <pc:spChg chg="add mod">
          <ac:chgData name="Pilling, Luke" userId="78432b53-f414-41d8-9a92-2bf0f054edc0" providerId="ADAL" clId="{B89EDE03-78FB-44C3-B098-C5D61E52FEC4}" dt="2025-03-25T15:43:50.554" v="7863" actId="1035"/>
          <ac:spMkLst>
            <pc:docMk/>
            <pc:sldMk cId="2253860146" sldId="294"/>
            <ac:spMk id="20" creationId="{93C66B32-D544-66BB-9353-46781F3C6EEE}"/>
          </ac:spMkLst>
        </pc:spChg>
        <pc:spChg chg="add mod">
          <ac:chgData name="Pilling, Luke" userId="78432b53-f414-41d8-9a92-2bf0f054edc0" providerId="ADAL" clId="{B89EDE03-78FB-44C3-B098-C5D61E52FEC4}" dt="2025-03-25T15:52:13.776" v="7961" actId="20577"/>
          <ac:spMkLst>
            <pc:docMk/>
            <pc:sldMk cId="2253860146" sldId="294"/>
            <ac:spMk id="21" creationId="{D6554B6A-F865-A930-351C-8438949F85D0}"/>
          </ac:spMkLst>
        </pc:spChg>
        <pc:picChg chg="add mod">
          <ac:chgData name="Pilling, Luke" userId="78432b53-f414-41d8-9a92-2bf0f054edc0" providerId="ADAL" clId="{B89EDE03-78FB-44C3-B098-C5D61E52FEC4}" dt="2025-03-25T15:42:29.267" v="7822" actId="1036"/>
          <ac:picMkLst>
            <pc:docMk/>
            <pc:sldMk cId="2253860146" sldId="294"/>
            <ac:picMk id="7" creationId="{115AD399-ED8B-865A-C9AD-3A45D06F67F6}"/>
          </ac:picMkLst>
        </pc:picChg>
        <pc:picChg chg="mod">
          <ac:chgData name="Pilling, Luke" userId="78432b53-f414-41d8-9a92-2bf0f054edc0" providerId="ADAL" clId="{B89EDE03-78FB-44C3-B098-C5D61E52FEC4}" dt="2025-03-25T15:41:57.068" v="7706" actId="1038"/>
          <ac:picMkLst>
            <pc:docMk/>
            <pc:sldMk cId="2253860146" sldId="294"/>
            <ac:picMk id="9" creationId="{A1772ACB-58EC-E037-54E1-AAA6DC2FCCCD}"/>
          </ac:picMkLst>
        </pc:picChg>
        <pc:picChg chg="mod">
          <ac:chgData name="Pilling, Luke" userId="78432b53-f414-41d8-9a92-2bf0f054edc0" providerId="ADAL" clId="{B89EDE03-78FB-44C3-B098-C5D61E52FEC4}" dt="2025-03-25T15:42:07.700" v="7712" actId="14100"/>
          <ac:picMkLst>
            <pc:docMk/>
            <pc:sldMk cId="2253860146" sldId="294"/>
            <ac:picMk id="10" creationId="{90B2EC92-D3FE-9301-4FD7-BA010C09C6E2}"/>
          </ac:picMkLst>
        </pc:picChg>
        <pc:picChg chg="mod">
          <ac:chgData name="Pilling, Luke" userId="78432b53-f414-41d8-9a92-2bf0f054edc0" providerId="ADAL" clId="{B89EDE03-78FB-44C3-B098-C5D61E52FEC4}" dt="2025-03-25T15:42:04.819" v="7710" actId="1036"/>
          <ac:picMkLst>
            <pc:docMk/>
            <pc:sldMk cId="2253860146" sldId="294"/>
            <ac:picMk id="11" creationId="{F18D88BF-D126-DDBF-27DB-46FA3BD51AA0}"/>
          </ac:picMkLst>
        </pc:picChg>
        <pc:picChg chg="mod">
          <ac:chgData name="Pilling, Luke" userId="78432b53-f414-41d8-9a92-2bf0f054edc0" providerId="ADAL" clId="{B89EDE03-78FB-44C3-B098-C5D61E52FEC4}" dt="2025-03-25T15:41:50.976" v="7661" actId="1037"/>
          <ac:picMkLst>
            <pc:docMk/>
            <pc:sldMk cId="2253860146" sldId="294"/>
            <ac:picMk id="12" creationId="{D7A3FB81-D550-D111-5052-CBC7B27E3720}"/>
          </ac:picMkLst>
        </pc:picChg>
        <pc:picChg chg="mod">
          <ac:chgData name="Pilling, Luke" userId="78432b53-f414-41d8-9a92-2bf0f054edc0" providerId="ADAL" clId="{B89EDE03-78FB-44C3-B098-C5D61E52FEC4}" dt="2025-03-25T15:41:50.976" v="7661" actId="1037"/>
          <ac:picMkLst>
            <pc:docMk/>
            <pc:sldMk cId="2253860146" sldId="294"/>
            <ac:picMk id="13" creationId="{FF97A707-6CD3-8705-751B-5DD7AE1AF8A1}"/>
          </ac:picMkLst>
        </pc:picChg>
        <pc:picChg chg="mod">
          <ac:chgData name="Pilling, Luke" userId="78432b53-f414-41d8-9a92-2bf0f054edc0" providerId="ADAL" clId="{B89EDE03-78FB-44C3-B098-C5D61E52FEC4}" dt="2025-03-25T15:41:50.976" v="7661" actId="1037"/>
          <ac:picMkLst>
            <pc:docMk/>
            <pc:sldMk cId="2253860146" sldId="294"/>
            <ac:picMk id="14" creationId="{0324D9FA-A19C-7A1F-6F23-964F64AABF6D}"/>
          </ac:picMkLst>
        </pc:picChg>
        <pc:picChg chg="mod">
          <ac:chgData name="Pilling, Luke" userId="78432b53-f414-41d8-9a92-2bf0f054edc0" providerId="ADAL" clId="{B89EDE03-78FB-44C3-B098-C5D61E52FEC4}" dt="2025-03-25T15:41:50.976" v="7661" actId="1037"/>
          <ac:picMkLst>
            <pc:docMk/>
            <pc:sldMk cId="2253860146" sldId="294"/>
            <ac:picMk id="15" creationId="{5F857DA1-CE37-5089-A27F-9C10AFEC5ADA}"/>
          </ac:picMkLst>
        </pc:picChg>
        <pc:picChg chg="mod">
          <ac:chgData name="Pilling, Luke" userId="78432b53-f414-41d8-9a92-2bf0f054edc0" providerId="ADAL" clId="{B89EDE03-78FB-44C3-B098-C5D61E52FEC4}" dt="2025-03-25T15:42:03.238" v="7709" actId="14100"/>
          <ac:picMkLst>
            <pc:docMk/>
            <pc:sldMk cId="2253860146" sldId="294"/>
            <ac:picMk id="16" creationId="{D5E4A733-381C-1404-4E5D-CD339056F29E}"/>
          </ac:picMkLst>
        </pc:picChg>
        <pc:picChg chg="add mod">
          <ac:chgData name="Pilling, Luke" userId="78432b53-f414-41d8-9a92-2bf0f054edc0" providerId="ADAL" clId="{B89EDE03-78FB-44C3-B098-C5D61E52FEC4}" dt="2025-03-25T15:42:33.245" v="7826" actId="1036"/>
          <ac:picMkLst>
            <pc:docMk/>
            <pc:sldMk cId="2253860146" sldId="294"/>
            <ac:picMk id="17" creationId="{998CB6CB-103A-D412-673E-1C19CE05CA4C}"/>
          </ac:picMkLst>
        </pc:picChg>
        <pc:picChg chg="add mod">
          <ac:chgData name="Pilling, Luke" userId="78432b53-f414-41d8-9a92-2bf0f054edc0" providerId="ADAL" clId="{B89EDE03-78FB-44C3-B098-C5D61E52FEC4}" dt="2025-03-25T15:42:28.119" v="7820" actId="1036"/>
          <ac:picMkLst>
            <pc:docMk/>
            <pc:sldMk cId="2253860146" sldId="294"/>
            <ac:picMk id="18" creationId="{F79D2A40-B8AB-0FD2-59DB-92E8F8E9E9C3}"/>
          </ac:picMkLst>
        </pc:picChg>
        <pc:picChg chg="add mod">
          <ac:chgData name="Pilling, Luke" userId="78432b53-f414-41d8-9a92-2bf0f054edc0" providerId="ADAL" clId="{B89EDE03-78FB-44C3-B098-C5D61E52FEC4}" dt="2025-03-25T15:42:36.118" v="7828" actId="1036"/>
          <ac:picMkLst>
            <pc:docMk/>
            <pc:sldMk cId="2253860146" sldId="294"/>
            <ac:picMk id="19" creationId="{FF86A46E-BF30-89D1-11D8-4BD74020EAD7}"/>
          </ac:picMkLst>
        </pc:picChg>
      </pc:sldChg>
      <pc:sldChg chg="modSp add mod ord">
        <pc:chgData name="Pilling, Luke" userId="78432b53-f414-41d8-9a92-2bf0f054edc0" providerId="ADAL" clId="{B89EDE03-78FB-44C3-B098-C5D61E52FEC4}" dt="2025-03-25T15:53:44.123" v="8115" actId="20577"/>
        <pc:sldMkLst>
          <pc:docMk/>
          <pc:sldMk cId="2187347330" sldId="295"/>
        </pc:sldMkLst>
        <pc:spChg chg="mod">
          <ac:chgData name="Pilling, Luke" userId="78432b53-f414-41d8-9a92-2bf0f054edc0" providerId="ADAL" clId="{B89EDE03-78FB-44C3-B098-C5D61E52FEC4}" dt="2025-03-25T15:53:30.109" v="8086" actId="20577"/>
          <ac:spMkLst>
            <pc:docMk/>
            <pc:sldMk cId="2187347330" sldId="295"/>
            <ac:spMk id="2" creationId="{155616D9-23DB-0851-8586-40B3AA711B70}"/>
          </ac:spMkLst>
        </pc:spChg>
        <pc:spChg chg="mod">
          <ac:chgData name="Pilling, Luke" userId="78432b53-f414-41d8-9a92-2bf0f054edc0" providerId="ADAL" clId="{B89EDE03-78FB-44C3-B098-C5D61E52FEC4}" dt="2025-03-25T15:53:44.123" v="8115" actId="20577"/>
          <ac:spMkLst>
            <pc:docMk/>
            <pc:sldMk cId="2187347330" sldId="295"/>
            <ac:spMk id="21" creationId="{95E64D8C-A3BF-2ECC-55A9-CB11BE4FFCB8}"/>
          </ac:spMkLst>
        </pc:spChg>
      </pc:sldChg>
      <pc:sldChg chg="addSp delSp modSp add mod delAnim">
        <pc:chgData name="Pilling, Luke" userId="78432b53-f414-41d8-9a92-2bf0f054edc0" providerId="ADAL" clId="{B89EDE03-78FB-44C3-B098-C5D61E52FEC4}" dt="2025-03-25T16:10:15.559" v="8373" actId="478"/>
        <pc:sldMkLst>
          <pc:docMk/>
          <pc:sldMk cId="1926624355" sldId="296"/>
        </pc:sldMkLst>
        <pc:spChg chg="del mod">
          <ac:chgData name="Pilling, Luke" userId="78432b53-f414-41d8-9a92-2bf0f054edc0" providerId="ADAL" clId="{B89EDE03-78FB-44C3-B098-C5D61E52FEC4}" dt="2025-03-25T16:10:13.476" v="8372" actId="478"/>
          <ac:spMkLst>
            <pc:docMk/>
            <pc:sldMk cId="1926624355" sldId="296"/>
            <ac:spMk id="2" creationId="{FD80FF89-A625-5C22-63F5-63048E6F3BEE}"/>
          </ac:spMkLst>
        </pc:spChg>
        <pc:spChg chg="mod">
          <ac:chgData name="Pilling, Luke" userId="78432b53-f414-41d8-9a92-2bf0f054edc0" providerId="ADAL" clId="{B89EDE03-78FB-44C3-B098-C5D61E52FEC4}" dt="2025-03-25T16:10:07.747" v="8371" actId="1076"/>
          <ac:spMkLst>
            <pc:docMk/>
            <pc:sldMk cId="1926624355" sldId="296"/>
            <ac:spMk id="3" creationId="{4C22564E-CF3D-DD2D-F6F5-516D150A912E}"/>
          </ac:spMkLst>
        </pc:spChg>
        <pc:spChg chg="del">
          <ac:chgData name="Pilling, Luke" userId="78432b53-f414-41d8-9a92-2bf0f054edc0" providerId="ADAL" clId="{B89EDE03-78FB-44C3-B098-C5D61E52FEC4}" dt="2025-03-25T16:04:08.688" v="8123" actId="478"/>
          <ac:spMkLst>
            <pc:docMk/>
            <pc:sldMk cId="1926624355" sldId="296"/>
            <ac:spMk id="5" creationId="{E68C30B2-5085-B044-E273-D997A0F392CB}"/>
          </ac:spMkLst>
        </pc:spChg>
        <pc:spChg chg="del">
          <ac:chgData name="Pilling, Luke" userId="78432b53-f414-41d8-9a92-2bf0f054edc0" providerId="ADAL" clId="{B89EDE03-78FB-44C3-B098-C5D61E52FEC4}" dt="2025-03-25T16:04:09.660" v="8124" actId="478"/>
          <ac:spMkLst>
            <pc:docMk/>
            <pc:sldMk cId="1926624355" sldId="296"/>
            <ac:spMk id="6" creationId="{2386AF0D-C901-8AE7-3670-B97A1F932CDB}"/>
          </ac:spMkLst>
        </pc:spChg>
        <pc:spChg chg="mod">
          <ac:chgData name="Pilling, Luke" userId="78432b53-f414-41d8-9a92-2bf0f054edc0" providerId="ADAL" clId="{B89EDE03-78FB-44C3-B098-C5D61E52FEC4}" dt="2025-03-25T16:04:12.484" v="8136" actId="1035"/>
          <ac:spMkLst>
            <pc:docMk/>
            <pc:sldMk cId="1926624355" sldId="296"/>
            <ac:spMk id="20" creationId="{312A5A19-3159-3241-3017-7AD15F3421F2}"/>
          </ac:spMkLst>
        </pc:spChg>
        <pc:spChg chg="del">
          <ac:chgData name="Pilling, Luke" userId="78432b53-f414-41d8-9a92-2bf0f054edc0" providerId="ADAL" clId="{B89EDE03-78FB-44C3-B098-C5D61E52FEC4}" dt="2025-03-25T16:04:14.632" v="8137" actId="478"/>
          <ac:spMkLst>
            <pc:docMk/>
            <pc:sldMk cId="1926624355" sldId="296"/>
            <ac:spMk id="21" creationId="{2CCDF4E3-FDF0-3EC5-21B4-07A12F333ACB}"/>
          </ac:spMkLst>
        </pc:spChg>
        <pc:spChg chg="add mod">
          <ac:chgData name="Pilling, Luke" userId="78432b53-f414-41d8-9a92-2bf0f054edc0" providerId="ADAL" clId="{B89EDE03-78FB-44C3-B098-C5D61E52FEC4}" dt="2025-03-25T16:07:08.834" v="8290"/>
          <ac:spMkLst>
            <pc:docMk/>
            <pc:sldMk cId="1926624355" sldId="296"/>
            <ac:spMk id="24" creationId="{8B7C5220-2393-73B7-23DF-A935AA1E3D02}"/>
          </ac:spMkLst>
        </pc:spChg>
        <pc:spChg chg="add del mod">
          <ac:chgData name="Pilling, Luke" userId="78432b53-f414-41d8-9a92-2bf0f054edc0" providerId="ADAL" clId="{B89EDE03-78FB-44C3-B098-C5D61E52FEC4}" dt="2025-03-25T16:10:15.559" v="8373" actId="478"/>
          <ac:spMkLst>
            <pc:docMk/>
            <pc:sldMk cId="1926624355" sldId="296"/>
            <ac:spMk id="26" creationId="{D3D57720-E136-8890-BA07-31D56814C5DD}"/>
          </ac:spMkLst>
        </pc:spChg>
        <pc:picChg chg="del">
          <ac:chgData name="Pilling, Luke" userId="78432b53-f414-41d8-9a92-2bf0f054edc0" providerId="ADAL" clId="{B89EDE03-78FB-44C3-B098-C5D61E52FEC4}" dt="2025-03-25T16:04:17.044" v="8138" actId="478"/>
          <ac:picMkLst>
            <pc:docMk/>
            <pc:sldMk cId="1926624355" sldId="296"/>
            <ac:picMk id="7" creationId="{6CBD51D5-4E76-71B6-8795-BD0B8A666A36}"/>
          </ac:picMkLst>
        </pc:picChg>
        <pc:picChg chg="add mod">
          <ac:chgData name="Pilling, Luke" userId="78432b53-f414-41d8-9a92-2bf0f054edc0" providerId="ADAL" clId="{B89EDE03-78FB-44C3-B098-C5D61E52FEC4}" dt="2025-03-25T16:07:08.834" v="8290"/>
          <ac:picMkLst>
            <pc:docMk/>
            <pc:sldMk cId="1926624355" sldId="296"/>
            <ac:picMk id="8" creationId="{FB8D323B-A953-1A3D-B63F-BA2D94BB2BCF}"/>
          </ac:picMkLst>
        </pc:picChg>
        <pc:picChg chg="del">
          <ac:chgData name="Pilling, Luke" userId="78432b53-f414-41d8-9a92-2bf0f054edc0" providerId="ADAL" clId="{B89EDE03-78FB-44C3-B098-C5D61E52FEC4}" dt="2025-03-25T16:04:17.044" v="8138" actId="478"/>
          <ac:picMkLst>
            <pc:docMk/>
            <pc:sldMk cId="1926624355" sldId="296"/>
            <ac:picMk id="9" creationId="{882E9991-DFDD-00A8-6427-423B32B7F44F}"/>
          </ac:picMkLst>
        </pc:picChg>
        <pc:picChg chg="del">
          <ac:chgData name="Pilling, Luke" userId="78432b53-f414-41d8-9a92-2bf0f054edc0" providerId="ADAL" clId="{B89EDE03-78FB-44C3-B098-C5D61E52FEC4}" dt="2025-03-25T16:04:17.044" v="8138" actId="478"/>
          <ac:picMkLst>
            <pc:docMk/>
            <pc:sldMk cId="1926624355" sldId="296"/>
            <ac:picMk id="10" creationId="{CF5F1799-9401-A8E1-E84D-8EDA8B1C76C3}"/>
          </ac:picMkLst>
        </pc:picChg>
        <pc:picChg chg="del">
          <ac:chgData name="Pilling, Luke" userId="78432b53-f414-41d8-9a92-2bf0f054edc0" providerId="ADAL" clId="{B89EDE03-78FB-44C3-B098-C5D61E52FEC4}" dt="2025-03-25T16:04:17.044" v="8138" actId="478"/>
          <ac:picMkLst>
            <pc:docMk/>
            <pc:sldMk cId="1926624355" sldId="296"/>
            <ac:picMk id="11" creationId="{1F2A5C47-02A0-CF85-51B7-ADAD7158537F}"/>
          </ac:picMkLst>
        </pc:picChg>
        <pc:picChg chg="del">
          <ac:chgData name="Pilling, Luke" userId="78432b53-f414-41d8-9a92-2bf0f054edc0" providerId="ADAL" clId="{B89EDE03-78FB-44C3-B098-C5D61E52FEC4}" dt="2025-03-25T16:04:17.044" v="8138" actId="478"/>
          <ac:picMkLst>
            <pc:docMk/>
            <pc:sldMk cId="1926624355" sldId="296"/>
            <ac:picMk id="12" creationId="{83098453-939A-5214-9A2E-0B8F7B72771F}"/>
          </ac:picMkLst>
        </pc:picChg>
        <pc:picChg chg="del">
          <ac:chgData name="Pilling, Luke" userId="78432b53-f414-41d8-9a92-2bf0f054edc0" providerId="ADAL" clId="{B89EDE03-78FB-44C3-B098-C5D61E52FEC4}" dt="2025-03-25T16:04:17.044" v="8138" actId="478"/>
          <ac:picMkLst>
            <pc:docMk/>
            <pc:sldMk cId="1926624355" sldId="296"/>
            <ac:picMk id="14" creationId="{E7A7B318-6649-6CC8-F767-A465A7155D38}"/>
          </ac:picMkLst>
        </pc:picChg>
        <pc:picChg chg="del">
          <ac:chgData name="Pilling, Luke" userId="78432b53-f414-41d8-9a92-2bf0f054edc0" providerId="ADAL" clId="{B89EDE03-78FB-44C3-B098-C5D61E52FEC4}" dt="2025-03-25T16:04:17.044" v="8138" actId="478"/>
          <ac:picMkLst>
            <pc:docMk/>
            <pc:sldMk cId="1926624355" sldId="296"/>
            <ac:picMk id="15" creationId="{9843AFA0-F8D4-6A63-33AF-87B833EEC33F}"/>
          </ac:picMkLst>
        </pc:picChg>
        <pc:picChg chg="del">
          <ac:chgData name="Pilling, Luke" userId="78432b53-f414-41d8-9a92-2bf0f054edc0" providerId="ADAL" clId="{B89EDE03-78FB-44C3-B098-C5D61E52FEC4}" dt="2025-03-25T16:04:17.044" v="8138" actId="478"/>
          <ac:picMkLst>
            <pc:docMk/>
            <pc:sldMk cId="1926624355" sldId="296"/>
            <ac:picMk id="17" creationId="{BC3A5394-BB23-834C-6EE9-1AB905750851}"/>
          </ac:picMkLst>
        </pc:picChg>
        <pc:picChg chg="del">
          <ac:chgData name="Pilling, Luke" userId="78432b53-f414-41d8-9a92-2bf0f054edc0" providerId="ADAL" clId="{B89EDE03-78FB-44C3-B098-C5D61E52FEC4}" dt="2025-03-25T16:04:17.044" v="8138" actId="478"/>
          <ac:picMkLst>
            <pc:docMk/>
            <pc:sldMk cId="1926624355" sldId="296"/>
            <ac:picMk id="18" creationId="{919A24A1-C076-FBA4-773A-80662074E303}"/>
          </ac:picMkLst>
        </pc:picChg>
        <pc:picChg chg="del">
          <ac:chgData name="Pilling, Luke" userId="78432b53-f414-41d8-9a92-2bf0f054edc0" providerId="ADAL" clId="{B89EDE03-78FB-44C3-B098-C5D61E52FEC4}" dt="2025-03-25T16:04:17.044" v="8138" actId="478"/>
          <ac:picMkLst>
            <pc:docMk/>
            <pc:sldMk cId="1926624355" sldId="296"/>
            <ac:picMk id="19" creationId="{6E4987B4-2D93-CE57-1897-63284D86907E}"/>
          </ac:picMkLst>
        </pc:picChg>
        <pc:picChg chg="add mod">
          <ac:chgData name="Pilling, Luke" userId="78432b53-f414-41d8-9a92-2bf0f054edc0" providerId="ADAL" clId="{B89EDE03-78FB-44C3-B098-C5D61E52FEC4}" dt="2025-03-25T16:07:08.834" v="8290"/>
          <ac:picMkLst>
            <pc:docMk/>
            <pc:sldMk cId="1926624355" sldId="296"/>
            <ac:picMk id="22" creationId="{839041BB-4960-C247-B5E9-8CE99B03AEC9}"/>
          </ac:picMkLst>
        </pc:picChg>
        <pc:picChg chg="add mod">
          <ac:chgData name="Pilling, Luke" userId="78432b53-f414-41d8-9a92-2bf0f054edc0" providerId="ADAL" clId="{B89EDE03-78FB-44C3-B098-C5D61E52FEC4}" dt="2025-03-25T16:07:08.834" v="8290"/>
          <ac:picMkLst>
            <pc:docMk/>
            <pc:sldMk cId="1926624355" sldId="296"/>
            <ac:picMk id="23" creationId="{6F8D6C5A-E141-897B-9E10-65EB6EF78791}"/>
          </ac:picMkLst>
        </pc:picChg>
      </pc:sldChg>
      <pc:sldChg chg="delSp add ord">
        <pc:chgData name="Pilling, Luke" userId="78432b53-f414-41d8-9a92-2bf0f054edc0" providerId="ADAL" clId="{B89EDE03-78FB-44C3-B098-C5D61E52FEC4}" dt="2025-03-25T16:07:02.205" v="8288" actId="478"/>
        <pc:sldMkLst>
          <pc:docMk/>
          <pc:sldMk cId="1449785279" sldId="297"/>
        </pc:sldMkLst>
        <pc:spChg chg="del">
          <ac:chgData name="Pilling, Luke" userId="78432b53-f414-41d8-9a92-2bf0f054edc0" providerId="ADAL" clId="{B89EDE03-78FB-44C3-B098-C5D61E52FEC4}" dt="2025-03-25T16:07:02.205" v="8288" actId="478"/>
          <ac:spMkLst>
            <pc:docMk/>
            <pc:sldMk cId="1449785279" sldId="297"/>
            <ac:spMk id="6" creationId="{1E36DAE6-0F41-8918-C516-726DDB335866}"/>
          </ac:spMkLst>
        </pc:spChg>
        <pc:picChg chg="del">
          <ac:chgData name="Pilling, Luke" userId="78432b53-f414-41d8-9a92-2bf0f054edc0" providerId="ADAL" clId="{B89EDE03-78FB-44C3-B098-C5D61E52FEC4}" dt="2025-03-25T16:07:02.205" v="8288" actId="478"/>
          <ac:picMkLst>
            <pc:docMk/>
            <pc:sldMk cId="1449785279" sldId="297"/>
            <ac:picMk id="3" creationId="{74FA3A29-9C79-4D50-CA19-2AD45234ED43}"/>
          </ac:picMkLst>
        </pc:picChg>
        <pc:picChg chg="del">
          <ac:chgData name="Pilling, Luke" userId="78432b53-f414-41d8-9a92-2bf0f054edc0" providerId="ADAL" clId="{B89EDE03-78FB-44C3-B098-C5D61E52FEC4}" dt="2025-03-25T16:07:02.205" v="8288" actId="478"/>
          <ac:picMkLst>
            <pc:docMk/>
            <pc:sldMk cId="1449785279" sldId="297"/>
            <ac:picMk id="4" creationId="{5BC7375C-5A34-EB86-BC6E-0151D85DB6AE}"/>
          </ac:picMkLst>
        </pc:picChg>
        <pc:picChg chg="del">
          <ac:chgData name="Pilling, Luke" userId="78432b53-f414-41d8-9a92-2bf0f054edc0" providerId="ADAL" clId="{B89EDE03-78FB-44C3-B098-C5D61E52FEC4}" dt="2025-03-25T16:07:02.205" v="8288" actId="478"/>
          <ac:picMkLst>
            <pc:docMk/>
            <pc:sldMk cId="1449785279" sldId="297"/>
            <ac:picMk id="5" creationId="{F568396B-BADC-76E2-48B0-3A9C56C687CE}"/>
          </ac:picMkLst>
        </pc:picChg>
      </pc:sldChg>
    </pc:docChg>
  </pc:docChgLst>
  <pc:docChgLst>
    <pc:chgData name="Pilling, Luke" userId="78432b53-f414-41d8-9a92-2bf0f054edc0" providerId="ADAL" clId="{100779FB-8BD9-4B76-B361-EE88C6301B9A}"/>
    <pc:docChg chg="undo redo custSel addSld delSld modSld sldOrd">
      <pc:chgData name="Pilling, Luke" userId="78432b53-f414-41d8-9a92-2bf0f054edc0" providerId="ADAL" clId="{100779FB-8BD9-4B76-B361-EE88C6301B9A}" dt="2025-03-24T22:52:09.676" v="6297"/>
      <pc:docMkLst>
        <pc:docMk/>
      </pc:docMkLst>
      <pc:sldChg chg="addSp delSp modSp mod delAnim">
        <pc:chgData name="Pilling, Luke" userId="78432b53-f414-41d8-9a92-2bf0f054edc0" providerId="ADAL" clId="{100779FB-8BD9-4B76-B361-EE88C6301B9A}" dt="2025-03-24T22:41:55.919" v="6053" actId="403"/>
        <pc:sldMkLst>
          <pc:docMk/>
          <pc:sldMk cId="2192940620" sldId="259"/>
        </pc:sldMkLst>
        <pc:spChg chg="mod">
          <ac:chgData name="Pilling, Luke" userId="78432b53-f414-41d8-9a92-2bf0f054edc0" providerId="ADAL" clId="{100779FB-8BD9-4B76-B361-EE88C6301B9A}" dt="2025-03-13T21:46:04.747" v="1718" actId="1036"/>
          <ac:spMkLst>
            <pc:docMk/>
            <pc:sldMk cId="2192940620" sldId="259"/>
            <ac:spMk id="2" creationId="{DB8E2406-FC83-FC8E-E30F-BFFC2F2C7C10}"/>
          </ac:spMkLst>
        </pc:spChg>
        <pc:spChg chg="mod">
          <ac:chgData name="Pilling, Luke" userId="78432b53-f414-41d8-9a92-2bf0f054edc0" providerId="ADAL" clId="{100779FB-8BD9-4B76-B361-EE88C6301B9A}" dt="2025-03-13T21:46:15.455" v="1720" actId="1035"/>
          <ac:spMkLst>
            <pc:docMk/>
            <pc:sldMk cId="2192940620" sldId="259"/>
            <ac:spMk id="3" creationId="{DCEE4790-1741-57DE-411C-32EF51787E4B}"/>
          </ac:spMkLst>
        </pc:spChg>
        <pc:spChg chg="mod">
          <ac:chgData name="Pilling, Luke" userId="78432b53-f414-41d8-9a92-2bf0f054edc0" providerId="ADAL" clId="{100779FB-8BD9-4B76-B361-EE88C6301B9A}" dt="2025-03-24T11:29:37.707" v="1827"/>
          <ac:spMkLst>
            <pc:docMk/>
            <pc:sldMk cId="2192940620" sldId="259"/>
            <ac:spMk id="8" creationId="{416587E9-7BF3-D5D1-39BA-C002B0410253}"/>
          </ac:spMkLst>
        </pc:spChg>
        <pc:spChg chg="add mod">
          <ac:chgData name="Pilling, Luke" userId="78432b53-f414-41d8-9a92-2bf0f054edc0" providerId="ADAL" clId="{100779FB-8BD9-4B76-B361-EE88C6301B9A}" dt="2025-03-24T11:51:55.261" v="1952" actId="403"/>
          <ac:spMkLst>
            <pc:docMk/>
            <pc:sldMk cId="2192940620" sldId="259"/>
            <ac:spMk id="14" creationId="{71979FC8-DDAC-F52B-CDFF-5A2666451AC3}"/>
          </ac:spMkLst>
        </pc:spChg>
        <pc:spChg chg="mod">
          <ac:chgData name="Pilling, Luke" userId="78432b53-f414-41d8-9a92-2bf0f054edc0" providerId="ADAL" clId="{100779FB-8BD9-4B76-B361-EE88C6301B9A}" dt="2025-03-13T21:15:11.127" v="1366" actId="1076"/>
          <ac:spMkLst>
            <pc:docMk/>
            <pc:sldMk cId="2192940620" sldId="259"/>
            <ac:spMk id="20" creationId="{707CB9C6-BEB7-015F-A476-EA8FA50E1FBE}"/>
          </ac:spMkLst>
        </pc:spChg>
        <pc:spChg chg="add mod">
          <ac:chgData name="Pilling, Luke" userId="78432b53-f414-41d8-9a92-2bf0f054edc0" providerId="ADAL" clId="{100779FB-8BD9-4B76-B361-EE88C6301B9A}" dt="2025-03-13T21:15:22.851" v="1368" actId="1076"/>
          <ac:spMkLst>
            <pc:docMk/>
            <pc:sldMk cId="2192940620" sldId="259"/>
            <ac:spMk id="26" creationId="{F20B5A78-FE68-0D0F-4CD7-000057E407DB}"/>
          </ac:spMkLst>
        </pc:spChg>
        <pc:spChg chg="add mod ord">
          <ac:chgData name="Pilling, Luke" userId="78432b53-f414-41d8-9a92-2bf0f054edc0" providerId="ADAL" clId="{100779FB-8BD9-4B76-B361-EE88C6301B9A}" dt="2025-03-13T20:49:01.438" v="1016" actId="167"/>
          <ac:spMkLst>
            <pc:docMk/>
            <pc:sldMk cId="2192940620" sldId="259"/>
            <ac:spMk id="38" creationId="{A9B94D6A-48D5-B536-F6C3-DD958F6AEAAD}"/>
          </ac:spMkLst>
        </pc:spChg>
        <pc:spChg chg="add mod">
          <ac:chgData name="Pilling, Luke" userId="78432b53-f414-41d8-9a92-2bf0f054edc0" providerId="ADAL" clId="{100779FB-8BD9-4B76-B361-EE88C6301B9A}" dt="2025-03-24T22:39:06.187" v="6048" actId="1038"/>
          <ac:spMkLst>
            <pc:docMk/>
            <pc:sldMk cId="2192940620" sldId="259"/>
            <ac:spMk id="39" creationId="{3A949052-537E-8C88-E5EE-962D323DFF7A}"/>
          </ac:spMkLst>
        </pc:spChg>
        <pc:spChg chg="add mod">
          <ac:chgData name="Pilling, Luke" userId="78432b53-f414-41d8-9a92-2bf0f054edc0" providerId="ADAL" clId="{100779FB-8BD9-4B76-B361-EE88C6301B9A}" dt="2025-03-24T12:19:31.739" v="2029" actId="1037"/>
          <ac:spMkLst>
            <pc:docMk/>
            <pc:sldMk cId="2192940620" sldId="259"/>
            <ac:spMk id="42" creationId="{A17233E7-433C-BE3B-C00F-A6959491C037}"/>
          </ac:spMkLst>
        </pc:spChg>
        <pc:spChg chg="mod">
          <ac:chgData name="Pilling, Luke" userId="78432b53-f414-41d8-9a92-2bf0f054edc0" providerId="ADAL" clId="{100779FB-8BD9-4B76-B361-EE88C6301B9A}" dt="2025-03-24T22:41:55.919" v="6053" actId="403"/>
          <ac:spMkLst>
            <pc:docMk/>
            <pc:sldMk cId="2192940620" sldId="259"/>
            <ac:spMk id="63" creationId="{3F16DC7E-0B91-CFC7-8F5C-BD734247A793}"/>
          </ac:spMkLst>
        </pc:spChg>
        <pc:grpChg chg="add mod">
          <ac:chgData name="Pilling, Luke" userId="78432b53-f414-41d8-9a92-2bf0f054edc0" providerId="ADAL" clId="{100779FB-8BD9-4B76-B361-EE88C6301B9A}" dt="2025-03-24T11:29:54.673" v="1878" actId="1036"/>
          <ac:grpSpMkLst>
            <pc:docMk/>
            <pc:sldMk cId="2192940620" sldId="259"/>
            <ac:grpSpMk id="5" creationId="{5E88597C-0513-5087-1D94-6E9D456D60CD}"/>
          </ac:grpSpMkLst>
        </pc:grpChg>
        <pc:grpChg chg="add mod">
          <ac:chgData name="Pilling, Luke" userId="78432b53-f414-41d8-9a92-2bf0f054edc0" providerId="ADAL" clId="{100779FB-8BD9-4B76-B361-EE88C6301B9A}" dt="2025-03-13T21:45:51.358" v="1685" actId="1036"/>
          <ac:grpSpMkLst>
            <pc:docMk/>
            <pc:sldMk cId="2192940620" sldId="259"/>
            <ac:grpSpMk id="43" creationId="{DF455BBA-B89B-5E17-2388-80EC0245CD41}"/>
          </ac:grpSpMkLst>
        </pc:grpChg>
        <pc:grpChg chg="add del mod">
          <ac:chgData name="Pilling, Luke" userId="78432b53-f414-41d8-9a92-2bf0f054edc0" providerId="ADAL" clId="{100779FB-8BD9-4B76-B361-EE88C6301B9A}" dt="2025-03-24T11:29:36.879" v="1826" actId="478"/>
          <ac:grpSpMkLst>
            <pc:docMk/>
            <pc:sldMk cId="2192940620" sldId="259"/>
            <ac:grpSpMk id="44" creationId="{05008896-206B-8E9D-F6E0-D48D53B560C8}"/>
          </ac:grpSpMkLst>
        </pc:grpChg>
        <pc:picChg chg="mod">
          <ac:chgData name="Pilling, Luke" userId="78432b53-f414-41d8-9a92-2bf0f054edc0" providerId="ADAL" clId="{100779FB-8BD9-4B76-B361-EE88C6301B9A}" dt="2025-03-13T21:49:07.209" v="1724" actId="1036"/>
          <ac:picMkLst>
            <pc:docMk/>
            <pc:sldMk cId="2192940620" sldId="259"/>
            <ac:picMk id="6" creationId="{0DBED037-2BA6-1FC8-25FD-4501886ED520}"/>
          </ac:picMkLst>
        </pc:picChg>
        <pc:picChg chg="mod">
          <ac:chgData name="Pilling, Luke" userId="78432b53-f414-41d8-9a92-2bf0f054edc0" providerId="ADAL" clId="{100779FB-8BD9-4B76-B361-EE88C6301B9A}" dt="2025-03-24T11:29:37.707" v="1827"/>
          <ac:picMkLst>
            <pc:docMk/>
            <pc:sldMk cId="2192940620" sldId="259"/>
            <ac:picMk id="7" creationId="{EECF111A-C80B-6743-847C-36281BE88888}"/>
          </ac:picMkLst>
        </pc:picChg>
        <pc:picChg chg="mod">
          <ac:chgData name="Pilling, Luke" userId="78432b53-f414-41d8-9a92-2bf0f054edc0" providerId="ADAL" clId="{100779FB-8BD9-4B76-B361-EE88C6301B9A}" dt="2025-03-24T11:29:37.707" v="1827"/>
          <ac:picMkLst>
            <pc:docMk/>
            <pc:sldMk cId="2192940620" sldId="259"/>
            <ac:picMk id="9" creationId="{EF25AFD4-30C8-3E56-3875-DABF8544F76B}"/>
          </ac:picMkLst>
        </pc:picChg>
        <pc:picChg chg="mod">
          <ac:chgData name="Pilling, Luke" userId="78432b53-f414-41d8-9a92-2bf0f054edc0" providerId="ADAL" clId="{100779FB-8BD9-4B76-B361-EE88C6301B9A}" dt="2025-03-24T11:32:00.209" v="1943" actId="1037"/>
          <ac:picMkLst>
            <pc:docMk/>
            <pc:sldMk cId="2192940620" sldId="259"/>
            <ac:picMk id="10" creationId="{28ABAB79-BFBC-24E2-5B7C-ACA055B52DB6}"/>
          </ac:picMkLst>
        </pc:picChg>
        <pc:picChg chg="add mod modCrop">
          <ac:chgData name="Pilling, Luke" userId="78432b53-f414-41d8-9a92-2bf0f054edc0" providerId="ADAL" clId="{100779FB-8BD9-4B76-B361-EE88C6301B9A}" dt="2025-03-13T21:49:07.209" v="1724" actId="1036"/>
          <ac:picMkLst>
            <pc:docMk/>
            <pc:sldMk cId="2192940620" sldId="259"/>
            <ac:picMk id="12" creationId="{E2DA6418-1569-ED86-315F-E38E132DEEF1}"/>
          </ac:picMkLst>
        </pc:picChg>
        <pc:picChg chg="add mod">
          <ac:chgData name="Pilling, Luke" userId="78432b53-f414-41d8-9a92-2bf0f054edc0" providerId="ADAL" clId="{100779FB-8BD9-4B76-B361-EE88C6301B9A}" dt="2025-03-13T21:49:07.209" v="1724" actId="1036"/>
          <ac:picMkLst>
            <pc:docMk/>
            <pc:sldMk cId="2192940620" sldId="259"/>
            <ac:picMk id="15" creationId="{A29FC2D2-C9E0-CB5A-4EBE-5A5BE4259F53}"/>
          </ac:picMkLst>
        </pc:picChg>
        <pc:picChg chg="add del mod">
          <ac:chgData name="Pilling, Luke" userId="78432b53-f414-41d8-9a92-2bf0f054edc0" providerId="ADAL" clId="{100779FB-8BD9-4B76-B361-EE88C6301B9A}" dt="2025-03-24T11:51:37.615" v="1944" actId="478"/>
          <ac:picMkLst>
            <pc:docMk/>
            <pc:sldMk cId="2192940620" sldId="259"/>
            <ac:picMk id="17" creationId="{64420ED2-84F4-19A1-1C23-77EFB3CCD1F0}"/>
          </ac:picMkLst>
        </pc:picChg>
        <pc:picChg chg="add mod">
          <ac:chgData name="Pilling, Luke" userId="78432b53-f414-41d8-9a92-2bf0f054edc0" providerId="ADAL" clId="{100779FB-8BD9-4B76-B361-EE88C6301B9A}" dt="2025-03-24T11:52:18.908" v="1967" actId="14100"/>
          <ac:picMkLst>
            <pc:docMk/>
            <pc:sldMk cId="2192940620" sldId="259"/>
            <ac:picMk id="23" creationId="{6DB6E890-A992-7662-B09A-DFE9FB5D16C4}"/>
          </ac:picMkLst>
        </pc:picChg>
        <pc:picChg chg="add mod">
          <ac:chgData name="Pilling, Luke" userId="78432b53-f414-41d8-9a92-2bf0f054edc0" providerId="ADAL" clId="{100779FB-8BD9-4B76-B361-EE88C6301B9A}" dt="2025-03-13T21:10:55.694" v="1269" actId="164"/>
          <ac:picMkLst>
            <pc:docMk/>
            <pc:sldMk cId="2192940620" sldId="259"/>
            <ac:picMk id="41" creationId="{9284EA41-8C19-D702-8C6A-56E39F2BE8D0}"/>
          </ac:picMkLst>
        </pc:picChg>
        <pc:picChg chg="add mod">
          <ac:chgData name="Pilling, Luke" userId="78432b53-f414-41d8-9a92-2bf0f054edc0" providerId="ADAL" clId="{100779FB-8BD9-4B76-B361-EE88C6301B9A}" dt="2025-03-13T21:46:04.747" v="1718" actId="1036"/>
          <ac:picMkLst>
            <pc:docMk/>
            <pc:sldMk cId="2192940620" sldId="259"/>
            <ac:picMk id="46" creationId="{93808006-E831-388A-0513-B4126503F3FB}"/>
          </ac:picMkLst>
        </pc:picChg>
      </pc:sldChg>
      <pc:sldChg chg="addSp delSp modSp mod">
        <pc:chgData name="Pilling, Luke" userId="78432b53-f414-41d8-9a92-2bf0f054edc0" providerId="ADAL" clId="{100779FB-8BD9-4B76-B361-EE88C6301B9A}" dt="2025-03-13T21:45:20.989" v="1597"/>
        <pc:sldMkLst>
          <pc:docMk/>
          <pc:sldMk cId="3284215857" sldId="268"/>
        </pc:sldMkLst>
        <pc:spChg chg="add mod">
          <ac:chgData name="Pilling, Luke" userId="78432b53-f414-41d8-9a92-2bf0f054edc0" providerId="ADAL" clId="{100779FB-8BD9-4B76-B361-EE88C6301B9A}" dt="2025-03-13T21:45:20.989" v="1597"/>
          <ac:spMkLst>
            <pc:docMk/>
            <pc:sldMk cId="3284215857" sldId="268"/>
            <ac:spMk id="2" creationId="{4136B5D4-6225-98D5-3ACD-5B0E8F432E0B}"/>
          </ac:spMkLst>
        </pc:spChg>
      </pc:sldChg>
      <pc:sldChg chg="ord">
        <pc:chgData name="Pilling, Luke" userId="78432b53-f414-41d8-9a92-2bf0f054edc0" providerId="ADAL" clId="{100779FB-8BD9-4B76-B361-EE88C6301B9A}" dt="2025-03-24T22:41:08.723" v="6050"/>
        <pc:sldMkLst>
          <pc:docMk/>
          <pc:sldMk cId="4269754525" sldId="270"/>
        </pc:sldMkLst>
      </pc:sldChg>
      <pc:sldChg chg="addSp delSp modSp mod ord delAnim modAnim">
        <pc:chgData name="Pilling, Luke" userId="78432b53-f414-41d8-9a92-2bf0f054edc0" providerId="ADAL" clId="{100779FB-8BD9-4B76-B361-EE88C6301B9A}" dt="2025-03-24T21:42:29.540" v="4497" actId="20577"/>
        <pc:sldMkLst>
          <pc:docMk/>
          <pc:sldMk cId="1154439208" sldId="271"/>
        </pc:sldMkLst>
        <pc:spChg chg="mod">
          <ac:chgData name="Pilling, Luke" userId="78432b53-f414-41d8-9a92-2bf0f054edc0" providerId="ADAL" clId="{100779FB-8BD9-4B76-B361-EE88C6301B9A}" dt="2025-03-24T21:30:33.454" v="4237" actId="20577"/>
          <ac:spMkLst>
            <pc:docMk/>
            <pc:sldMk cId="1154439208" sldId="271"/>
            <ac:spMk id="3" creationId="{08C11C91-F9C0-4743-5112-2643A67B8E86}"/>
          </ac:spMkLst>
        </pc:spChg>
        <pc:spChg chg="mod">
          <ac:chgData name="Pilling, Luke" userId="78432b53-f414-41d8-9a92-2bf0f054edc0" providerId="ADAL" clId="{100779FB-8BD9-4B76-B361-EE88C6301B9A}" dt="2025-03-24T21:42:29.540" v="4497" actId="20577"/>
          <ac:spMkLst>
            <pc:docMk/>
            <pc:sldMk cId="1154439208" sldId="271"/>
            <ac:spMk id="4" creationId="{B48CD824-51B7-9EA7-109F-3ED815C86782}"/>
          </ac:spMkLst>
        </pc:spChg>
        <pc:spChg chg="add del mod">
          <ac:chgData name="Pilling, Luke" userId="78432b53-f414-41d8-9a92-2bf0f054edc0" providerId="ADAL" clId="{100779FB-8BD9-4B76-B361-EE88C6301B9A}" dt="2025-03-24T21:29:18.997" v="4151" actId="478"/>
          <ac:spMkLst>
            <pc:docMk/>
            <pc:sldMk cId="1154439208" sldId="271"/>
            <ac:spMk id="5" creationId="{B35C90B0-751C-0E4B-5ECF-40368F65B7D4}"/>
          </ac:spMkLst>
        </pc:spChg>
        <pc:spChg chg="add del mod">
          <ac:chgData name="Pilling, Luke" userId="78432b53-f414-41d8-9a92-2bf0f054edc0" providerId="ADAL" clId="{100779FB-8BD9-4B76-B361-EE88C6301B9A}" dt="2025-03-24T21:29:17.485" v="4150" actId="478"/>
          <ac:spMkLst>
            <pc:docMk/>
            <pc:sldMk cId="1154439208" sldId="271"/>
            <ac:spMk id="6" creationId="{72242AE1-FE8F-D1BB-6DAA-C5A3EAF82E38}"/>
          </ac:spMkLst>
        </pc:spChg>
        <pc:spChg chg="add del mod">
          <ac:chgData name="Pilling, Luke" userId="78432b53-f414-41d8-9a92-2bf0f054edc0" providerId="ADAL" clId="{100779FB-8BD9-4B76-B361-EE88C6301B9A}" dt="2025-03-24T21:29:17.485" v="4150" actId="478"/>
          <ac:spMkLst>
            <pc:docMk/>
            <pc:sldMk cId="1154439208" sldId="271"/>
            <ac:spMk id="7" creationId="{A57E9F66-F2DE-C76D-7482-6B10D0A325FA}"/>
          </ac:spMkLst>
        </pc:spChg>
        <pc:spChg chg="del mod">
          <ac:chgData name="Pilling, Luke" userId="78432b53-f414-41d8-9a92-2bf0f054edc0" providerId="ADAL" clId="{100779FB-8BD9-4B76-B361-EE88C6301B9A}" dt="2025-03-24T21:33:36.596" v="4317" actId="478"/>
          <ac:spMkLst>
            <pc:docMk/>
            <pc:sldMk cId="1154439208" sldId="271"/>
            <ac:spMk id="10" creationId="{C59E2F05-81AA-B69A-CA09-2BB5DE1398A0}"/>
          </ac:spMkLst>
        </pc:spChg>
        <pc:spChg chg="del mod">
          <ac:chgData name="Pilling, Luke" userId="78432b53-f414-41d8-9a92-2bf0f054edc0" providerId="ADAL" clId="{100779FB-8BD9-4B76-B361-EE88C6301B9A}" dt="2025-03-24T21:33:35.412" v="4316" actId="478"/>
          <ac:spMkLst>
            <pc:docMk/>
            <pc:sldMk cId="1154439208" sldId="271"/>
            <ac:spMk id="11" creationId="{0A38FAF9-633F-9963-9595-E81EC7B0B553}"/>
          </ac:spMkLst>
        </pc:spChg>
        <pc:spChg chg="add mod">
          <ac:chgData name="Pilling, Luke" userId="78432b53-f414-41d8-9a92-2bf0f054edc0" providerId="ADAL" clId="{100779FB-8BD9-4B76-B361-EE88C6301B9A}" dt="2025-03-24T21:36:38.188" v="4392" actId="1036"/>
          <ac:spMkLst>
            <pc:docMk/>
            <pc:sldMk cId="1154439208" sldId="271"/>
            <ac:spMk id="14" creationId="{2FE61EEB-77A5-56FB-615E-5CE36254050C}"/>
          </ac:spMkLst>
        </pc:spChg>
        <pc:spChg chg="add mod">
          <ac:chgData name="Pilling, Luke" userId="78432b53-f414-41d8-9a92-2bf0f054edc0" providerId="ADAL" clId="{100779FB-8BD9-4B76-B361-EE88C6301B9A}" dt="2025-03-24T21:40:33.523" v="4449" actId="1038"/>
          <ac:spMkLst>
            <pc:docMk/>
            <pc:sldMk cId="1154439208" sldId="271"/>
            <ac:spMk id="15" creationId="{040CA1E6-B762-B58D-BE53-704FB9D40006}"/>
          </ac:spMkLst>
        </pc:spChg>
        <pc:spChg chg="add mod">
          <ac:chgData name="Pilling, Luke" userId="78432b53-f414-41d8-9a92-2bf0f054edc0" providerId="ADAL" clId="{100779FB-8BD9-4B76-B361-EE88C6301B9A}" dt="2025-03-24T21:35:49.044" v="4373" actId="1035"/>
          <ac:spMkLst>
            <pc:docMk/>
            <pc:sldMk cId="1154439208" sldId="271"/>
            <ac:spMk id="17" creationId="{0AC1535F-2E59-5210-F5A8-4C7D97F56119}"/>
          </ac:spMkLst>
        </pc:spChg>
        <pc:spChg chg="add del mod">
          <ac:chgData name="Pilling, Luke" userId="78432b53-f414-41d8-9a92-2bf0f054edc0" providerId="ADAL" clId="{100779FB-8BD9-4B76-B361-EE88C6301B9A}" dt="2025-03-24T21:34:27.964" v="4331"/>
          <ac:spMkLst>
            <pc:docMk/>
            <pc:sldMk cId="1154439208" sldId="271"/>
            <ac:spMk id="20" creationId="{55432DFA-2737-1B31-ACF4-010D78E0CD59}"/>
          </ac:spMkLst>
        </pc:spChg>
        <pc:spChg chg="add mod">
          <ac:chgData name="Pilling, Luke" userId="78432b53-f414-41d8-9a92-2bf0f054edc0" providerId="ADAL" clId="{100779FB-8BD9-4B76-B361-EE88C6301B9A}" dt="2025-03-24T21:36:33.780" v="4388" actId="1036"/>
          <ac:spMkLst>
            <pc:docMk/>
            <pc:sldMk cId="1154439208" sldId="271"/>
            <ac:spMk id="21" creationId="{794BE93D-48E1-9AD8-BF1A-CAD6C8B67E8B}"/>
          </ac:spMkLst>
        </pc:spChg>
        <pc:spChg chg="add mod">
          <ac:chgData name="Pilling, Luke" userId="78432b53-f414-41d8-9a92-2bf0f054edc0" providerId="ADAL" clId="{100779FB-8BD9-4B76-B361-EE88C6301B9A}" dt="2025-03-24T21:40:43.235" v="4452" actId="1037"/>
          <ac:spMkLst>
            <pc:docMk/>
            <pc:sldMk cId="1154439208" sldId="271"/>
            <ac:spMk id="29" creationId="{3A2A9B2B-F7E2-5C3B-4568-90D9DA7D07A6}"/>
          </ac:spMkLst>
        </pc:spChg>
        <pc:spChg chg="add mod">
          <ac:chgData name="Pilling, Luke" userId="78432b53-f414-41d8-9a92-2bf0f054edc0" providerId="ADAL" clId="{100779FB-8BD9-4B76-B361-EE88C6301B9A}" dt="2025-03-24T21:40:28.124" v="4445" actId="1038"/>
          <ac:spMkLst>
            <pc:docMk/>
            <pc:sldMk cId="1154439208" sldId="271"/>
            <ac:spMk id="30" creationId="{E7F02F79-8224-928E-9765-22CFC1A56B31}"/>
          </ac:spMkLst>
        </pc:spChg>
        <pc:spChg chg="add mod">
          <ac:chgData name="Pilling, Luke" userId="78432b53-f414-41d8-9a92-2bf0f054edc0" providerId="ADAL" clId="{100779FB-8BD9-4B76-B361-EE88C6301B9A}" dt="2025-03-24T21:41:30.279" v="4493" actId="115"/>
          <ac:spMkLst>
            <pc:docMk/>
            <pc:sldMk cId="1154439208" sldId="271"/>
            <ac:spMk id="32" creationId="{A366934A-16B2-74AE-8007-D04CC1C6DAB8}"/>
          </ac:spMkLst>
        </pc:spChg>
        <pc:graphicFrameChg chg="add mod">
          <ac:chgData name="Pilling, Luke" userId="78432b53-f414-41d8-9a92-2bf0f054edc0" providerId="ADAL" clId="{100779FB-8BD9-4B76-B361-EE88C6301B9A}" dt="2025-03-24T21:35:08.895" v="4350" actId="113"/>
          <ac:graphicFrameMkLst>
            <pc:docMk/>
            <pc:sldMk cId="1154439208" sldId="271"/>
            <ac:graphicFrameMk id="8" creationId="{476A4B10-D9EB-F7E2-099A-7A1699DB424F}"/>
          </ac:graphicFrameMkLst>
        </pc:graphicFrameChg>
        <pc:graphicFrameChg chg="add del mod">
          <ac:chgData name="Pilling, Luke" userId="78432b53-f414-41d8-9a92-2bf0f054edc0" providerId="ADAL" clId="{100779FB-8BD9-4B76-B361-EE88C6301B9A}" dt="2025-03-24T21:29:27.844" v="4154" actId="478"/>
          <ac:graphicFrameMkLst>
            <pc:docMk/>
            <pc:sldMk cId="1154439208" sldId="271"/>
            <ac:graphicFrameMk id="12" creationId="{53D1B423-E180-DCA4-04D8-2C4ABCDE0720}"/>
          </ac:graphicFrameMkLst>
        </pc:graphicFrameChg>
        <pc:cxnChg chg="add del mod">
          <ac:chgData name="Pilling, Luke" userId="78432b53-f414-41d8-9a92-2bf0f054edc0" providerId="ADAL" clId="{100779FB-8BD9-4B76-B361-EE88C6301B9A}" dt="2025-03-24T21:29:17.485" v="4150" actId="478"/>
          <ac:cxnSpMkLst>
            <pc:docMk/>
            <pc:sldMk cId="1154439208" sldId="271"/>
            <ac:cxnSpMk id="9" creationId="{01267976-7F2C-8F1B-D2BE-8381E5CA5294}"/>
          </ac:cxnSpMkLst>
        </pc:cxnChg>
        <pc:cxnChg chg="add del mod">
          <ac:chgData name="Pilling, Luke" userId="78432b53-f414-41d8-9a92-2bf0f054edc0" providerId="ADAL" clId="{100779FB-8BD9-4B76-B361-EE88C6301B9A}" dt="2025-03-24T21:29:17.485" v="4150" actId="478"/>
          <ac:cxnSpMkLst>
            <pc:docMk/>
            <pc:sldMk cId="1154439208" sldId="271"/>
            <ac:cxnSpMk id="13" creationId="{D111BDA8-4CB5-397D-CBDE-535FB84BC1B8}"/>
          </ac:cxnSpMkLst>
        </pc:cxnChg>
        <pc:cxnChg chg="add del mod">
          <ac:chgData name="Pilling, Luke" userId="78432b53-f414-41d8-9a92-2bf0f054edc0" providerId="ADAL" clId="{100779FB-8BD9-4B76-B361-EE88C6301B9A}" dt="2025-03-24T21:29:17.485" v="4150" actId="478"/>
          <ac:cxnSpMkLst>
            <pc:docMk/>
            <pc:sldMk cId="1154439208" sldId="271"/>
            <ac:cxnSpMk id="16" creationId="{66CB901A-B7EE-E37C-8B64-762F9F3DDA05}"/>
          </ac:cxnSpMkLst>
        </pc:cxnChg>
        <pc:cxnChg chg="add mod">
          <ac:chgData name="Pilling, Luke" userId="78432b53-f414-41d8-9a92-2bf0f054edc0" providerId="ADAL" clId="{100779FB-8BD9-4B76-B361-EE88C6301B9A}" dt="2025-03-24T21:36:46.709" v="4394" actId="14100"/>
          <ac:cxnSpMkLst>
            <pc:docMk/>
            <pc:sldMk cId="1154439208" sldId="271"/>
            <ac:cxnSpMk id="18" creationId="{DABA4CD3-4E9E-8B89-97CF-F05E9B9A6174}"/>
          </ac:cxnSpMkLst>
        </pc:cxnChg>
        <pc:cxnChg chg="add mod">
          <ac:chgData name="Pilling, Luke" userId="78432b53-f414-41d8-9a92-2bf0f054edc0" providerId="ADAL" clId="{100779FB-8BD9-4B76-B361-EE88C6301B9A}" dt="2025-03-24T21:40:38.177" v="4450" actId="14100"/>
          <ac:cxnSpMkLst>
            <pc:docMk/>
            <pc:sldMk cId="1154439208" sldId="271"/>
            <ac:cxnSpMk id="19" creationId="{D0FD0B53-9967-1B58-0079-96EA6A200F8F}"/>
          </ac:cxnSpMkLst>
        </pc:cxnChg>
        <pc:cxnChg chg="add mod">
          <ac:chgData name="Pilling, Luke" userId="78432b53-f414-41d8-9a92-2bf0f054edc0" providerId="ADAL" clId="{100779FB-8BD9-4B76-B361-EE88C6301B9A}" dt="2025-03-24T21:36:33.780" v="4388" actId="1036"/>
          <ac:cxnSpMkLst>
            <pc:docMk/>
            <pc:sldMk cId="1154439208" sldId="271"/>
            <ac:cxnSpMk id="22" creationId="{F2C0F7AC-422D-BFD4-B79D-CB23392ED523}"/>
          </ac:cxnSpMkLst>
        </pc:cxnChg>
        <pc:cxnChg chg="add del mod">
          <ac:chgData name="Pilling, Luke" userId="78432b53-f414-41d8-9a92-2bf0f054edc0" providerId="ADAL" clId="{100779FB-8BD9-4B76-B361-EE88C6301B9A}" dt="2025-03-24T21:37:52.307" v="4403" actId="478"/>
          <ac:cxnSpMkLst>
            <pc:docMk/>
            <pc:sldMk cId="1154439208" sldId="271"/>
            <ac:cxnSpMk id="28" creationId="{E7F3138E-2BEE-9BB6-5F9E-AD86C5B49EEB}"/>
          </ac:cxnSpMkLst>
        </pc:cxnChg>
      </pc:sldChg>
      <pc:sldChg chg="addSp modSp mod modAnim">
        <pc:chgData name="Pilling, Luke" userId="78432b53-f414-41d8-9a92-2bf0f054edc0" providerId="ADAL" clId="{100779FB-8BD9-4B76-B361-EE88C6301B9A}" dt="2025-03-24T21:15:09.674" v="4097"/>
        <pc:sldMkLst>
          <pc:docMk/>
          <pc:sldMk cId="3603622886" sldId="272"/>
        </pc:sldMkLst>
        <pc:cxnChg chg="add mod">
          <ac:chgData name="Pilling, Luke" userId="78432b53-f414-41d8-9a92-2bf0f054edc0" providerId="ADAL" clId="{100779FB-8BD9-4B76-B361-EE88C6301B9A}" dt="2025-03-24T21:13:18.754" v="4077" actId="14100"/>
          <ac:cxnSpMkLst>
            <pc:docMk/>
            <pc:sldMk cId="3603622886" sldId="272"/>
            <ac:cxnSpMk id="6" creationId="{4FCEFD49-71BD-0E8E-8D87-9E9DF774A379}"/>
          </ac:cxnSpMkLst>
        </pc:cxnChg>
        <pc:cxnChg chg="add mod">
          <ac:chgData name="Pilling, Luke" userId="78432b53-f414-41d8-9a92-2bf0f054edc0" providerId="ADAL" clId="{100779FB-8BD9-4B76-B361-EE88C6301B9A}" dt="2025-03-24T21:13:48.668" v="4081" actId="14100"/>
          <ac:cxnSpMkLst>
            <pc:docMk/>
            <pc:sldMk cId="3603622886" sldId="272"/>
            <ac:cxnSpMk id="10" creationId="{91923B96-B7F2-60FE-68DD-F52417E00F65}"/>
          </ac:cxnSpMkLst>
        </pc:cxnChg>
      </pc:sldChg>
      <pc:sldChg chg="ord">
        <pc:chgData name="Pilling, Luke" userId="78432b53-f414-41d8-9a92-2bf0f054edc0" providerId="ADAL" clId="{100779FB-8BD9-4B76-B361-EE88C6301B9A}" dt="2025-03-24T22:41:08.723" v="6050"/>
        <pc:sldMkLst>
          <pc:docMk/>
          <pc:sldMk cId="3259685561" sldId="273"/>
        </pc:sldMkLst>
      </pc:sldChg>
      <pc:sldChg chg="addSp modSp mod">
        <pc:chgData name="Pilling, Luke" userId="78432b53-f414-41d8-9a92-2bf0f054edc0" providerId="ADAL" clId="{100779FB-8BD9-4B76-B361-EE88C6301B9A}" dt="2025-03-24T21:37:00.985" v="4399" actId="14100"/>
        <pc:sldMkLst>
          <pc:docMk/>
          <pc:sldMk cId="190350211" sldId="276"/>
        </pc:sldMkLst>
        <pc:spChg chg="add mod">
          <ac:chgData name="Pilling, Luke" userId="78432b53-f414-41d8-9a92-2bf0f054edc0" providerId="ADAL" clId="{100779FB-8BD9-4B76-B361-EE88C6301B9A}" dt="2025-03-24T12:32:45.954" v="2443" actId="1038"/>
          <ac:spMkLst>
            <pc:docMk/>
            <pc:sldMk cId="190350211" sldId="276"/>
            <ac:spMk id="13" creationId="{6EF9670A-09EE-8AA9-6973-8B305D77C190}"/>
          </ac:spMkLst>
        </pc:spChg>
        <pc:spChg chg="mod">
          <ac:chgData name="Pilling, Luke" userId="78432b53-f414-41d8-9a92-2bf0f054edc0" providerId="ADAL" clId="{100779FB-8BD9-4B76-B361-EE88C6301B9A}" dt="2025-03-24T12:34:04.944" v="2486" actId="1038"/>
          <ac:spMkLst>
            <pc:docMk/>
            <pc:sldMk cId="190350211" sldId="276"/>
            <ac:spMk id="19" creationId="{53439D94-A316-F27E-D32B-EFF89975EDEF}"/>
          </ac:spMkLst>
        </pc:spChg>
        <pc:spChg chg="mod">
          <ac:chgData name="Pilling, Luke" userId="78432b53-f414-41d8-9a92-2bf0f054edc0" providerId="ADAL" clId="{100779FB-8BD9-4B76-B361-EE88C6301B9A}" dt="2025-03-24T12:32:23.586" v="2397" actId="20577"/>
          <ac:spMkLst>
            <pc:docMk/>
            <pc:sldMk cId="190350211" sldId="276"/>
            <ac:spMk id="22" creationId="{9B21B82F-23EF-791E-A7B2-D6E4F57482B6}"/>
          </ac:spMkLst>
        </pc:spChg>
        <pc:spChg chg="mod">
          <ac:chgData name="Pilling, Luke" userId="78432b53-f414-41d8-9a92-2bf0f054edc0" providerId="ADAL" clId="{100779FB-8BD9-4B76-B361-EE88C6301B9A}" dt="2025-03-24T12:32:29.073" v="2435" actId="1037"/>
          <ac:spMkLst>
            <pc:docMk/>
            <pc:sldMk cId="190350211" sldId="276"/>
            <ac:spMk id="23" creationId="{7DDFA8DD-3FF5-96E8-EC01-C55A0E8449F8}"/>
          </ac:spMkLst>
        </pc:spChg>
        <pc:spChg chg="mod">
          <ac:chgData name="Pilling, Luke" userId="78432b53-f414-41d8-9a92-2bf0f054edc0" providerId="ADAL" clId="{100779FB-8BD9-4B76-B361-EE88C6301B9A}" dt="2025-03-24T12:32:29.073" v="2435" actId="1037"/>
          <ac:spMkLst>
            <pc:docMk/>
            <pc:sldMk cId="190350211" sldId="276"/>
            <ac:spMk id="24" creationId="{9BAA2AF6-4011-83FB-3501-1312DA4940D6}"/>
          </ac:spMkLst>
        </pc:spChg>
        <pc:spChg chg="mod">
          <ac:chgData name="Pilling, Luke" userId="78432b53-f414-41d8-9a92-2bf0f054edc0" providerId="ADAL" clId="{100779FB-8BD9-4B76-B361-EE88C6301B9A}" dt="2025-03-24T12:34:28.265" v="2509" actId="20577"/>
          <ac:spMkLst>
            <pc:docMk/>
            <pc:sldMk cId="190350211" sldId="276"/>
            <ac:spMk id="31" creationId="{DD58BD74-060C-96C0-7F66-13D9E942DC96}"/>
          </ac:spMkLst>
        </pc:spChg>
        <pc:cxnChg chg="mod">
          <ac:chgData name="Pilling, Luke" userId="78432b53-f414-41d8-9a92-2bf0f054edc0" providerId="ADAL" clId="{100779FB-8BD9-4B76-B361-EE88C6301B9A}" dt="2025-03-24T21:36:57.181" v="4397" actId="14100"/>
          <ac:cxnSpMkLst>
            <pc:docMk/>
            <pc:sldMk cId="190350211" sldId="276"/>
            <ac:cxnSpMk id="9" creationId="{8F45CFA1-6B05-DEAC-86EA-25C648DB9246}"/>
          </ac:cxnSpMkLst>
        </pc:cxnChg>
        <pc:cxnChg chg="mod">
          <ac:chgData name="Pilling, Luke" userId="78432b53-f414-41d8-9a92-2bf0f054edc0" providerId="ADAL" clId="{100779FB-8BD9-4B76-B361-EE88C6301B9A}" dt="2025-03-24T21:36:53.892" v="4395" actId="14100"/>
          <ac:cxnSpMkLst>
            <pc:docMk/>
            <pc:sldMk cId="190350211" sldId="276"/>
            <ac:cxnSpMk id="12" creationId="{A41D60E0-39DC-2AAD-660C-57B94F065374}"/>
          </ac:cxnSpMkLst>
        </pc:cxnChg>
        <pc:cxnChg chg="mod">
          <ac:chgData name="Pilling, Luke" userId="78432b53-f414-41d8-9a92-2bf0f054edc0" providerId="ADAL" clId="{100779FB-8BD9-4B76-B361-EE88C6301B9A}" dt="2025-03-24T21:36:55.292" v="4396" actId="14100"/>
          <ac:cxnSpMkLst>
            <pc:docMk/>
            <pc:sldMk cId="190350211" sldId="276"/>
            <ac:cxnSpMk id="14" creationId="{017DD021-FA9C-6880-79B7-2736D9961737}"/>
          </ac:cxnSpMkLst>
        </pc:cxnChg>
        <pc:cxnChg chg="mod">
          <ac:chgData name="Pilling, Luke" userId="78432b53-f414-41d8-9a92-2bf0f054edc0" providerId="ADAL" clId="{100779FB-8BD9-4B76-B361-EE88C6301B9A}" dt="2025-03-24T12:32:29.073" v="2435" actId="1037"/>
          <ac:cxnSpMkLst>
            <pc:docMk/>
            <pc:sldMk cId="190350211" sldId="276"/>
            <ac:cxnSpMk id="25" creationId="{EE9FD7AF-0923-1C53-4CA5-57976E4CD421}"/>
          </ac:cxnSpMkLst>
        </pc:cxnChg>
        <pc:cxnChg chg="mod">
          <ac:chgData name="Pilling, Luke" userId="78432b53-f414-41d8-9a92-2bf0f054edc0" providerId="ADAL" clId="{100779FB-8BD9-4B76-B361-EE88C6301B9A}" dt="2025-03-24T21:36:59.483" v="4398" actId="14100"/>
          <ac:cxnSpMkLst>
            <pc:docMk/>
            <pc:sldMk cId="190350211" sldId="276"/>
            <ac:cxnSpMk id="27" creationId="{A47E3F90-4D60-68A1-F32F-B9589E41C78E}"/>
          </ac:cxnSpMkLst>
        </pc:cxnChg>
        <pc:cxnChg chg="mod">
          <ac:chgData name="Pilling, Luke" userId="78432b53-f414-41d8-9a92-2bf0f054edc0" providerId="ADAL" clId="{100779FB-8BD9-4B76-B361-EE88C6301B9A}" dt="2025-03-24T21:37:00.985" v="4399" actId="14100"/>
          <ac:cxnSpMkLst>
            <pc:docMk/>
            <pc:sldMk cId="190350211" sldId="276"/>
            <ac:cxnSpMk id="30" creationId="{DDD787C0-5517-5D56-2360-D2DAE43BACB7}"/>
          </ac:cxnSpMkLst>
        </pc:cxnChg>
      </pc:sldChg>
      <pc:sldChg chg="addSp delSp modSp mod">
        <pc:chgData name="Pilling, Luke" userId="78432b53-f414-41d8-9a92-2bf0f054edc0" providerId="ADAL" clId="{100779FB-8BD9-4B76-B361-EE88C6301B9A}" dt="2025-03-24T12:18:24.108" v="2020" actId="1036"/>
        <pc:sldMkLst>
          <pc:docMk/>
          <pc:sldMk cId="2475918362" sldId="277"/>
        </pc:sldMkLst>
        <pc:spChg chg="mod">
          <ac:chgData name="Pilling, Luke" userId="78432b53-f414-41d8-9a92-2bf0f054edc0" providerId="ADAL" clId="{100779FB-8BD9-4B76-B361-EE88C6301B9A}" dt="2025-03-24T12:18:24.108" v="2020" actId="1036"/>
          <ac:spMkLst>
            <pc:docMk/>
            <pc:sldMk cId="2475918362" sldId="277"/>
            <ac:spMk id="2" creationId="{451CD361-2C22-EE7F-E831-5E4DF6D0633C}"/>
          </ac:spMkLst>
        </pc:spChg>
        <pc:spChg chg="del">
          <ac:chgData name="Pilling, Luke" userId="78432b53-f414-41d8-9a92-2bf0f054edc0" providerId="ADAL" clId="{100779FB-8BD9-4B76-B361-EE88C6301B9A}" dt="2025-03-24T10:55:32.956" v="1731" actId="478"/>
          <ac:spMkLst>
            <pc:docMk/>
            <pc:sldMk cId="2475918362" sldId="277"/>
            <ac:spMk id="3" creationId="{0695868B-D4CC-BF27-25F2-04E71CAD0962}"/>
          </ac:spMkLst>
        </pc:spChg>
        <pc:spChg chg="add del mod">
          <ac:chgData name="Pilling, Luke" userId="78432b53-f414-41d8-9a92-2bf0f054edc0" providerId="ADAL" clId="{100779FB-8BD9-4B76-B361-EE88C6301B9A}" dt="2025-03-24T10:55:35.732" v="1733" actId="478"/>
          <ac:spMkLst>
            <pc:docMk/>
            <pc:sldMk cId="2475918362" sldId="277"/>
            <ac:spMk id="16" creationId="{E060C574-ED64-BCFA-3EBD-82E15C21821E}"/>
          </ac:spMkLst>
        </pc:spChg>
        <pc:spChg chg="mod">
          <ac:chgData name="Pilling, Luke" userId="78432b53-f414-41d8-9a92-2bf0f054edc0" providerId="ADAL" clId="{100779FB-8BD9-4B76-B361-EE88C6301B9A}" dt="2025-03-24T12:17:58.690" v="2014" actId="20577"/>
          <ac:spMkLst>
            <pc:docMk/>
            <pc:sldMk cId="2475918362" sldId="277"/>
            <ac:spMk id="25" creationId="{15D06F13-7BBF-513E-5C2D-16600476A24A}"/>
          </ac:spMkLst>
        </pc:spChg>
        <pc:spChg chg="add mod">
          <ac:chgData name="Pilling, Luke" userId="78432b53-f414-41d8-9a92-2bf0f054edc0" providerId="ADAL" clId="{100779FB-8BD9-4B76-B361-EE88C6301B9A}" dt="2025-03-24T11:30:14.692" v="1880" actId="571"/>
          <ac:spMkLst>
            <pc:docMk/>
            <pc:sldMk cId="2475918362" sldId="277"/>
            <ac:spMk id="40" creationId="{993C3E7F-DF2A-F562-0341-0D3A07B21BE8}"/>
          </ac:spMkLst>
        </pc:spChg>
        <pc:spChg chg="mod">
          <ac:chgData name="Pilling, Luke" userId="78432b53-f414-41d8-9a92-2bf0f054edc0" providerId="ADAL" clId="{100779FB-8BD9-4B76-B361-EE88C6301B9A}" dt="2025-03-24T11:28:59.025" v="1818" actId="1036"/>
          <ac:spMkLst>
            <pc:docMk/>
            <pc:sldMk cId="2475918362" sldId="277"/>
            <ac:spMk id="57" creationId="{19EF4C7A-0D84-BF55-DD2B-ED13BA3A2BD4}"/>
          </ac:spMkLst>
        </pc:spChg>
        <pc:grpChg chg="mod">
          <ac:chgData name="Pilling, Luke" userId="78432b53-f414-41d8-9a92-2bf0f054edc0" providerId="ADAL" clId="{100779FB-8BD9-4B76-B361-EE88C6301B9A}" dt="2025-03-24T10:56:45.738" v="1750" actId="1037"/>
          <ac:grpSpMkLst>
            <pc:docMk/>
            <pc:sldMk cId="2475918362" sldId="277"/>
            <ac:grpSpMk id="44" creationId="{CE2F243C-6264-E2D7-EA38-C88554D17ADF}"/>
          </ac:grpSpMkLst>
        </pc:grpChg>
        <pc:picChg chg="add del mod">
          <ac:chgData name="Pilling, Luke" userId="78432b53-f414-41d8-9a92-2bf0f054edc0" providerId="ADAL" clId="{100779FB-8BD9-4B76-B361-EE88C6301B9A}" dt="2025-03-24T11:24:08.255" v="1751" actId="478"/>
          <ac:picMkLst>
            <pc:docMk/>
            <pc:sldMk cId="2475918362" sldId="277"/>
            <ac:picMk id="8" creationId="{EF2A35B0-920C-099F-0F13-CDE3A4BB29E0}"/>
          </ac:picMkLst>
        </pc:picChg>
        <pc:picChg chg="mod">
          <ac:chgData name="Pilling, Luke" userId="78432b53-f414-41d8-9a92-2bf0f054edc0" providerId="ADAL" clId="{100779FB-8BD9-4B76-B361-EE88C6301B9A}" dt="2025-03-24T11:29:18.122" v="1822" actId="1035"/>
          <ac:picMkLst>
            <pc:docMk/>
            <pc:sldMk cId="2475918362" sldId="277"/>
            <ac:picMk id="28" creationId="{01DB484E-6006-A606-B478-956771339F8D}"/>
          </ac:picMkLst>
        </pc:picChg>
        <pc:picChg chg="mod">
          <ac:chgData name="Pilling, Luke" userId="78432b53-f414-41d8-9a92-2bf0f054edc0" providerId="ADAL" clId="{100779FB-8BD9-4B76-B361-EE88C6301B9A}" dt="2025-03-24T11:29:12.354" v="1819" actId="1035"/>
          <ac:picMkLst>
            <pc:docMk/>
            <pc:sldMk cId="2475918362" sldId="277"/>
            <ac:picMk id="31" creationId="{80FC8B76-BFFD-17DA-7105-426608230A01}"/>
          </ac:picMkLst>
        </pc:picChg>
        <pc:picChg chg="mod">
          <ac:chgData name="Pilling, Luke" userId="78432b53-f414-41d8-9a92-2bf0f054edc0" providerId="ADAL" clId="{100779FB-8BD9-4B76-B361-EE88C6301B9A}" dt="2025-03-24T11:29:28.623" v="1825" actId="1038"/>
          <ac:picMkLst>
            <pc:docMk/>
            <pc:sldMk cId="2475918362" sldId="277"/>
            <ac:picMk id="33" creationId="{5351ABEE-7996-CB72-23D4-1B1053C8CF96}"/>
          </ac:picMkLst>
        </pc:picChg>
        <pc:picChg chg="add del mod">
          <ac:chgData name="Pilling, Luke" userId="78432b53-f414-41d8-9a92-2bf0f054edc0" providerId="ADAL" clId="{100779FB-8BD9-4B76-B361-EE88C6301B9A}" dt="2025-03-24T11:52:31.481" v="1968" actId="478"/>
          <ac:picMkLst>
            <pc:docMk/>
            <pc:sldMk cId="2475918362" sldId="277"/>
            <ac:picMk id="39" creationId="{6E6EF230-8591-5870-3926-294D59B211C3}"/>
          </ac:picMkLst>
        </pc:picChg>
        <pc:picChg chg="add mod">
          <ac:chgData name="Pilling, Luke" userId="78432b53-f414-41d8-9a92-2bf0f054edc0" providerId="ADAL" clId="{100779FB-8BD9-4B76-B361-EE88C6301B9A}" dt="2025-03-24T11:30:14.692" v="1880" actId="571"/>
          <ac:picMkLst>
            <pc:docMk/>
            <pc:sldMk cId="2475918362" sldId="277"/>
            <ac:picMk id="47" creationId="{C23B1512-12E8-7131-CE1F-4D8F2913E451}"/>
          </ac:picMkLst>
        </pc:picChg>
        <pc:picChg chg="add mod">
          <ac:chgData name="Pilling, Luke" userId="78432b53-f414-41d8-9a92-2bf0f054edc0" providerId="ADAL" clId="{100779FB-8BD9-4B76-B361-EE88C6301B9A}" dt="2025-03-24T11:52:38.841" v="1971" actId="14100"/>
          <ac:picMkLst>
            <pc:docMk/>
            <pc:sldMk cId="2475918362" sldId="277"/>
            <ac:picMk id="49" creationId="{A01BF6BA-6567-318A-35BB-4CE9D432FF26}"/>
          </ac:picMkLst>
        </pc:picChg>
        <pc:picChg chg="del">
          <ac:chgData name="Pilling, Luke" userId="78432b53-f414-41d8-9a92-2bf0f054edc0" providerId="ADAL" clId="{100779FB-8BD9-4B76-B361-EE88C6301B9A}" dt="2025-03-24T10:55:03.116" v="1725" actId="478"/>
          <ac:picMkLst>
            <pc:docMk/>
            <pc:sldMk cId="2475918362" sldId="277"/>
            <ac:picMk id="55" creationId="{F5BFC6D3-392B-A607-8471-239CF759F6BD}"/>
          </ac:picMkLst>
        </pc:picChg>
        <pc:picChg chg="del">
          <ac:chgData name="Pilling, Luke" userId="78432b53-f414-41d8-9a92-2bf0f054edc0" providerId="ADAL" clId="{100779FB-8BD9-4B76-B361-EE88C6301B9A}" dt="2025-03-24T10:55:33.598" v="1732" actId="478"/>
          <ac:picMkLst>
            <pc:docMk/>
            <pc:sldMk cId="2475918362" sldId="277"/>
            <ac:picMk id="62" creationId="{291EAEDC-0A5D-4CFC-10E7-EC9D4273A8CD}"/>
          </ac:picMkLst>
        </pc:picChg>
      </pc:sldChg>
      <pc:sldChg chg="addSp delSp modSp mod delAnim modAnim">
        <pc:chgData name="Pilling, Luke" userId="78432b53-f414-41d8-9a92-2bf0f054edc0" providerId="ADAL" clId="{100779FB-8BD9-4B76-B361-EE88C6301B9A}" dt="2025-03-24T22:49:37.534" v="6253" actId="1035"/>
        <pc:sldMkLst>
          <pc:docMk/>
          <pc:sldMk cId="2959842427" sldId="278"/>
        </pc:sldMkLst>
        <pc:spChg chg="mod">
          <ac:chgData name="Pilling, Luke" userId="78432b53-f414-41d8-9a92-2bf0f054edc0" providerId="ADAL" clId="{100779FB-8BD9-4B76-B361-EE88C6301B9A}" dt="2025-03-24T21:10:58.592" v="4069" actId="1035"/>
          <ac:spMkLst>
            <pc:docMk/>
            <pc:sldMk cId="2959842427" sldId="278"/>
            <ac:spMk id="6" creationId="{28328E38-73B5-CEEA-A009-945CA1A95BCB}"/>
          </ac:spMkLst>
        </pc:spChg>
        <pc:spChg chg="mod">
          <ac:chgData name="Pilling, Luke" userId="78432b53-f414-41d8-9a92-2bf0f054edc0" providerId="ADAL" clId="{100779FB-8BD9-4B76-B361-EE88C6301B9A}" dt="2025-03-24T12:45:11.896" v="2668" actId="6549"/>
          <ac:spMkLst>
            <pc:docMk/>
            <pc:sldMk cId="2959842427" sldId="278"/>
            <ac:spMk id="15" creationId="{02374A4D-074E-B1A9-DF63-9210DF7CD557}"/>
          </ac:spMkLst>
        </pc:spChg>
        <pc:spChg chg="mod">
          <ac:chgData name="Pilling, Luke" userId="78432b53-f414-41d8-9a92-2bf0f054edc0" providerId="ADAL" clId="{100779FB-8BD9-4B76-B361-EE88C6301B9A}" dt="2025-03-24T21:21:55.356" v="4113" actId="179"/>
          <ac:spMkLst>
            <pc:docMk/>
            <pc:sldMk cId="2959842427" sldId="278"/>
            <ac:spMk id="33" creationId="{643F28A3-1C61-4FE5-9789-EC85B78ADC12}"/>
          </ac:spMkLst>
        </pc:spChg>
        <pc:spChg chg="mod">
          <ac:chgData name="Pilling, Luke" userId="78432b53-f414-41d8-9a92-2bf0f054edc0" providerId="ADAL" clId="{100779FB-8BD9-4B76-B361-EE88C6301B9A}" dt="2025-03-24T12:44:18.615" v="2578" actId="114"/>
          <ac:spMkLst>
            <pc:docMk/>
            <pc:sldMk cId="2959842427" sldId="278"/>
            <ac:spMk id="34" creationId="{252162F0-1AC2-CB0F-AC60-780D28964666}"/>
          </ac:spMkLst>
        </pc:spChg>
        <pc:spChg chg="del mod">
          <ac:chgData name="Pilling, Luke" userId="78432b53-f414-41d8-9a92-2bf0f054edc0" providerId="ADAL" clId="{100779FB-8BD9-4B76-B361-EE88C6301B9A}" dt="2025-03-24T12:40:08.893" v="2513" actId="478"/>
          <ac:spMkLst>
            <pc:docMk/>
            <pc:sldMk cId="2959842427" sldId="278"/>
            <ac:spMk id="37" creationId="{0B4ED576-C53D-1E5B-C0AC-F0111845BB00}"/>
          </ac:spMkLst>
        </pc:spChg>
        <pc:spChg chg="mod">
          <ac:chgData name="Pilling, Luke" userId="78432b53-f414-41d8-9a92-2bf0f054edc0" providerId="ADAL" clId="{100779FB-8BD9-4B76-B361-EE88C6301B9A}" dt="2025-03-24T22:48:46.168" v="6163" actId="1035"/>
          <ac:spMkLst>
            <pc:docMk/>
            <pc:sldMk cId="2959842427" sldId="278"/>
            <ac:spMk id="39" creationId="{1CDFDB35-AA5C-AC26-E11F-C5C2D3587F38}"/>
          </ac:spMkLst>
        </pc:spChg>
        <pc:picChg chg="mod">
          <ac:chgData name="Pilling, Luke" userId="78432b53-f414-41d8-9a92-2bf0f054edc0" providerId="ADAL" clId="{100779FB-8BD9-4B76-B361-EE88C6301B9A}" dt="2025-03-24T21:10:52.386" v="4065" actId="1037"/>
          <ac:picMkLst>
            <pc:docMk/>
            <pc:sldMk cId="2959842427" sldId="278"/>
            <ac:picMk id="5" creationId="{7A8EDBAC-AC4F-7F34-8A99-CDE9EBC7FAFB}"/>
          </ac:picMkLst>
        </pc:picChg>
        <pc:picChg chg="mod">
          <ac:chgData name="Pilling, Luke" userId="78432b53-f414-41d8-9a92-2bf0f054edc0" providerId="ADAL" clId="{100779FB-8BD9-4B76-B361-EE88C6301B9A}" dt="2025-03-24T21:10:34.816" v="4041" actId="14100"/>
          <ac:picMkLst>
            <pc:docMk/>
            <pc:sldMk cId="2959842427" sldId="278"/>
            <ac:picMk id="7" creationId="{133B9527-D18F-6080-EA3D-760348D03301}"/>
          </ac:picMkLst>
        </pc:picChg>
        <pc:picChg chg="add mod">
          <ac:chgData name="Pilling, Luke" userId="78432b53-f414-41d8-9a92-2bf0f054edc0" providerId="ADAL" clId="{100779FB-8BD9-4B76-B361-EE88C6301B9A}" dt="2025-03-24T11:57:21.969" v="2011" actId="14100"/>
          <ac:picMkLst>
            <pc:docMk/>
            <pc:sldMk cId="2959842427" sldId="278"/>
            <ac:picMk id="9" creationId="{5809417E-1A6E-ED9C-D7FF-041943B24CF0}"/>
          </ac:picMkLst>
        </pc:picChg>
        <pc:picChg chg="add del mod">
          <ac:chgData name="Pilling, Luke" userId="78432b53-f414-41d8-9a92-2bf0f054edc0" providerId="ADAL" clId="{100779FB-8BD9-4B76-B361-EE88C6301B9A}" dt="2025-03-24T12:41:15.498" v="2540" actId="478"/>
          <ac:picMkLst>
            <pc:docMk/>
            <pc:sldMk cId="2959842427" sldId="278"/>
            <ac:picMk id="11" creationId="{E4B646F8-88BE-B27A-9F23-BA2E42BB4D0F}"/>
          </ac:picMkLst>
        </pc:picChg>
        <pc:picChg chg="add mod">
          <ac:chgData name="Pilling, Luke" userId="78432b53-f414-41d8-9a92-2bf0f054edc0" providerId="ADAL" clId="{100779FB-8BD9-4B76-B361-EE88C6301B9A}" dt="2025-03-24T12:42:14.013" v="2569" actId="1036"/>
          <ac:picMkLst>
            <pc:docMk/>
            <pc:sldMk cId="2959842427" sldId="278"/>
            <ac:picMk id="13" creationId="{9DED5107-E871-A891-F19A-FA290EEB37C0}"/>
          </ac:picMkLst>
        </pc:picChg>
        <pc:picChg chg="mod">
          <ac:chgData name="Pilling, Luke" userId="78432b53-f414-41d8-9a92-2bf0f054edc0" providerId="ADAL" clId="{100779FB-8BD9-4B76-B361-EE88C6301B9A}" dt="2025-03-24T12:45:00.365" v="2616" actId="1038"/>
          <ac:picMkLst>
            <pc:docMk/>
            <pc:sldMk cId="2959842427" sldId="278"/>
            <ac:picMk id="16" creationId="{C3AA4D61-23E0-B634-2520-98F48C24E8B7}"/>
          </ac:picMkLst>
        </pc:picChg>
        <pc:picChg chg="mod">
          <ac:chgData name="Pilling, Luke" userId="78432b53-f414-41d8-9a92-2bf0f054edc0" providerId="ADAL" clId="{100779FB-8BD9-4B76-B361-EE88C6301B9A}" dt="2025-03-24T12:45:00.365" v="2616" actId="1038"/>
          <ac:picMkLst>
            <pc:docMk/>
            <pc:sldMk cId="2959842427" sldId="278"/>
            <ac:picMk id="17" creationId="{DB50E047-7840-F92A-4AE0-C58D15E6C04B}"/>
          </ac:picMkLst>
        </pc:picChg>
        <pc:picChg chg="mod">
          <ac:chgData name="Pilling, Luke" userId="78432b53-f414-41d8-9a92-2bf0f054edc0" providerId="ADAL" clId="{100779FB-8BD9-4B76-B361-EE88C6301B9A}" dt="2025-03-24T12:45:04.221" v="2649" actId="1037"/>
          <ac:picMkLst>
            <pc:docMk/>
            <pc:sldMk cId="2959842427" sldId="278"/>
            <ac:picMk id="18" creationId="{1628FB64-CF17-F9DE-C131-D4A1B39487D1}"/>
          </ac:picMkLst>
        </pc:picChg>
        <pc:picChg chg="add mod">
          <ac:chgData name="Pilling, Luke" userId="78432b53-f414-41d8-9a92-2bf0f054edc0" providerId="ADAL" clId="{100779FB-8BD9-4B76-B361-EE88C6301B9A}" dt="2025-03-24T12:43:07.016" v="2574" actId="1076"/>
          <ac:picMkLst>
            <pc:docMk/>
            <pc:sldMk cId="2959842427" sldId="278"/>
            <ac:picMk id="19" creationId="{E91640D3-34E9-E5B0-576A-1A9B0977B37D}"/>
          </ac:picMkLst>
        </pc:picChg>
        <pc:picChg chg="mod">
          <ac:chgData name="Pilling, Luke" userId="78432b53-f414-41d8-9a92-2bf0f054edc0" providerId="ADAL" clId="{100779FB-8BD9-4B76-B361-EE88C6301B9A}" dt="2025-03-24T22:49:24.861" v="6230" actId="1036"/>
          <ac:picMkLst>
            <pc:docMk/>
            <pc:sldMk cId="2959842427" sldId="278"/>
            <ac:picMk id="24" creationId="{F26D3106-35B4-3071-5D84-701A68989A5E}"/>
          </ac:picMkLst>
        </pc:picChg>
        <pc:picChg chg="mod">
          <ac:chgData name="Pilling, Luke" userId="78432b53-f414-41d8-9a92-2bf0f054edc0" providerId="ADAL" clId="{100779FB-8BD9-4B76-B361-EE88C6301B9A}" dt="2025-03-24T12:42:29.184" v="2571" actId="1076"/>
          <ac:picMkLst>
            <pc:docMk/>
            <pc:sldMk cId="2959842427" sldId="278"/>
            <ac:picMk id="35" creationId="{E427C99A-A1EE-CC0F-B9A9-E15CFCE54126}"/>
          </ac:picMkLst>
        </pc:picChg>
        <pc:picChg chg="mod">
          <ac:chgData name="Pilling, Luke" userId="78432b53-f414-41d8-9a92-2bf0f054edc0" providerId="ADAL" clId="{100779FB-8BD9-4B76-B361-EE88C6301B9A}" dt="2025-03-24T22:49:19.492" v="6220" actId="14100"/>
          <ac:picMkLst>
            <pc:docMk/>
            <pc:sldMk cId="2959842427" sldId="278"/>
            <ac:picMk id="38" creationId="{8B6DB82B-C831-02B8-C1E9-3932AE55A7CF}"/>
          </ac:picMkLst>
        </pc:picChg>
        <pc:picChg chg="mod">
          <ac:chgData name="Pilling, Luke" userId="78432b53-f414-41d8-9a92-2bf0f054edc0" providerId="ADAL" clId="{100779FB-8BD9-4B76-B361-EE88C6301B9A}" dt="2025-03-24T22:49:37.534" v="6253" actId="1035"/>
          <ac:picMkLst>
            <pc:docMk/>
            <pc:sldMk cId="2959842427" sldId="278"/>
            <ac:picMk id="40" creationId="{B7CDEE0B-A964-54B3-9F9D-84B97798D5DA}"/>
          </ac:picMkLst>
        </pc:picChg>
        <pc:picChg chg="mod">
          <ac:chgData name="Pilling, Luke" userId="78432b53-f414-41d8-9a92-2bf0f054edc0" providerId="ADAL" clId="{100779FB-8BD9-4B76-B361-EE88C6301B9A}" dt="2025-03-24T22:49:31.631" v="6240" actId="1036"/>
          <ac:picMkLst>
            <pc:docMk/>
            <pc:sldMk cId="2959842427" sldId="278"/>
            <ac:picMk id="41" creationId="{325A3185-0EFA-FD01-1509-F54A6337BA70}"/>
          </ac:picMkLst>
        </pc:picChg>
      </pc:sldChg>
      <pc:sldChg chg="addSp delSp modSp mod modAnim">
        <pc:chgData name="Pilling, Luke" userId="78432b53-f414-41d8-9a92-2bf0f054edc0" providerId="ADAL" clId="{100779FB-8BD9-4B76-B361-EE88C6301B9A}" dt="2025-03-24T21:24:16.733" v="4140"/>
        <pc:sldMkLst>
          <pc:docMk/>
          <pc:sldMk cId="2273131061" sldId="279"/>
        </pc:sldMkLst>
        <pc:spChg chg="add mod">
          <ac:chgData name="Pilling, Luke" userId="78432b53-f414-41d8-9a92-2bf0f054edc0" providerId="ADAL" clId="{100779FB-8BD9-4B76-B361-EE88C6301B9A}" dt="2025-03-24T21:01:05.476" v="3904" actId="14100"/>
          <ac:spMkLst>
            <pc:docMk/>
            <pc:sldMk cId="2273131061" sldId="279"/>
            <ac:spMk id="3" creationId="{EF13EF35-D8A6-DB01-7E34-545496F36E33}"/>
          </ac:spMkLst>
        </pc:spChg>
        <pc:spChg chg="add mod">
          <ac:chgData name="Pilling, Luke" userId="78432b53-f414-41d8-9a92-2bf0f054edc0" providerId="ADAL" clId="{100779FB-8BD9-4B76-B361-EE88C6301B9A}" dt="2025-03-24T21:01:11.400" v="3906" actId="1076"/>
          <ac:spMkLst>
            <pc:docMk/>
            <pc:sldMk cId="2273131061" sldId="279"/>
            <ac:spMk id="4" creationId="{68CDE42B-AA9E-90F2-3B9C-E1DF24FCFE8D}"/>
          </ac:spMkLst>
        </pc:spChg>
        <pc:spChg chg="add mod">
          <ac:chgData name="Pilling, Luke" userId="78432b53-f414-41d8-9a92-2bf0f054edc0" providerId="ADAL" clId="{100779FB-8BD9-4B76-B361-EE88C6301B9A}" dt="2025-03-24T21:24:10.118" v="4139" actId="1076"/>
          <ac:spMkLst>
            <pc:docMk/>
            <pc:sldMk cId="2273131061" sldId="279"/>
            <ac:spMk id="5" creationId="{CCFCEC69-28E0-D7A8-661F-CA3D1F8D28DC}"/>
          </ac:spMkLst>
        </pc:spChg>
        <pc:spChg chg="mod">
          <ac:chgData name="Pilling, Luke" userId="78432b53-f414-41d8-9a92-2bf0f054edc0" providerId="ADAL" clId="{100779FB-8BD9-4B76-B361-EE88C6301B9A}" dt="2025-03-24T11:54:07.898" v="2005" actId="1038"/>
          <ac:spMkLst>
            <pc:docMk/>
            <pc:sldMk cId="2273131061" sldId="279"/>
            <ac:spMk id="11" creationId="{DDBD4232-2CAF-2706-DD47-4FD29E8DC4CC}"/>
          </ac:spMkLst>
        </pc:spChg>
        <pc:spChg chg="mod">
          <ac:chgData name="Pilling, Luke" userId="78432b53-f414-41d8-9a92-2bf0f054edc0" providerId="ADAL" clId="{100779FB-8BD9-4B76-B361-EE88C6301B9A}" dt="2025-03-24T14:11:46.169" v="2984" actId="404"/>
          <ac:spMkLst>
            <pc:docMk/>
            <pc:sldMk cId="2273131061" sldId="279"/>
            <ac:spMk id="12" creationId="{D53CCF9F-1E05-48B1-E736-C8CB4654E2F0}"/>
          </ac:spMkLst>
        </pc:spChg>
        <pc:spChg chg="ord">
          <ac:chgData name="Pilling, Luke" userId="78432b53-f414-41d8-9a92-2bf0f054edc0" providerId="ADAL" clId="{100779FB-8BD9-4B76-B361-EE88C6301B9A}" dt="2025-03-24T14:32:25.031" v="3666" actId="166"/>
          <ac:spMkLst>
            <pc:docMk/>
            <pc:sldMk cId="2273131061" sldId="279"/>
            <ac:spMk id="19" creationId="{ACF87F36-65D4-3C80-21E2-0990A9FACAF9}"/>
          </ac:spMkLst>
        </pc:spChg>
        <pc:spChg chg="add mod">
          <ac:chgData name="Pilling, Luke" userId="78432b53-f414-41d8-9a92-2bf0f054edc0" providerId="ADAL" clId="{100779FB-8BD9-4B76-B361-EE88C6301B9A}" dt="2025-03-24T14:39:47.225" v="3899" actId="1076"/>
          <ac:spMkLst>
            <pc:docMk/>
            <pc:sldMk cId="2273131061" sldId="279"/>
            <ac:spMk id="40" creationId="{AE24E07C-B143-21F8-1DF7-4A1E391A9D9A}"/>
          </ac:spMkLst>
        </pc:spChg>
        <pc:graphicFrameChg chg="add mod modGraphic">
          <ac:chgData name="Pilling, Luke" userId="78432b53-f414-41d8-9a92-2bf0f054edc0" providerId="ADAL" clId="{100779FB-8BD9-4B76-B361-EE88C6301B9A}" dt="2025-03-24T14:37:44.635" v="3789" actId="122"/>
          <ac:graphicFrameMkLst>
            <pc:docMk/>
            <pc:sldMk cId="2273131061" sldId="279"/>
            <ac:graphicFrameMk id="15" creationId="{3E4241C2-88CA-D309-A804-777E48BFD55C}"/>
          </ac:graphicFrameMkLst>
        </pc:graphicFrameChg>
        <pc:graphicFrameChg chg="add mod modGraphic">
          <ac:chgData name="Pilling, Luke" userId="78432b53-f414-41d8-9a92-2bf0f054edc0" providerId="ADAL" clId="{100779FB-8BD9-4B76-B361-EE88C6301B9A}" dt="2025-03-24T14:37:29.766" v="3785" actId="14734"/>
          <ac:graphicFrameMkLst>
            <pc:docMk/>
            <pc:sldMk cId="2273131061" sldId="279"/>
            <ac:graphicFrameMk id="16" creationId="{EE3C424A-E161-403B-9657-FF8CE2896E08}"/>
          </ac:graphicFrameMkLst>
        </pc:graphicFrameChg>
        <pc:graphicFrameChg chg="add mod modGraphic">
          <ac:chgData name="Pilling, Luke" userId="78432b53-f414-41d8-9a92-2bf0f054edc0" providerId="ADAL" clId="{100779FB-8BD9-4B76-B361-EE88C6301B9A}" dt="2025-03-24T21:01:18.367" v="3907" actId="14100"/>
          <ac:graphicFrameMkLst>
            <pc:docMk/>
            <pc:sldMk cId="2273131061" sldId="279"/>
            <ac:graphicFrameMk id="25" creationId="{0DF00271-2A0E-7A9C-8C90-EF07CD5A0825}"/>
          </ac:graphicFrameMkLst>
        </pc:graphicFrameChg>
        <pc:picChg chg="add del mod">
          <ac:chgData name="Pilling, Luke" userId="78432b53-f414-41d8-9a92-2bf0f054edc0" providerId="ADAL" clId="{100779FB-8BD9-4B76-B361-EE88C6301B9A}" dt="2025-03-24T11:53:38.529" v="1972" actId="478"/>
          <ac:picMkLst>
            <pc:docMk/>
            <pc:sldMk cId="2273131061" sldId="279"/>
            <ac:picMk id="4" creationId="{4B6F8206-5C74-4ED3-08EA-E646CB5B41B4}"/>
          </ac:picMkLst>
        </pc:picChg>
        <pc:picChg chg="add mod">
          <ac:chgData name="Pilling, Luke" userId="78432b53-f414-41d8-9a92-2bf0f054edc0" providerId="ADAL" clId="{100779FB-8BD9-4B76-B361-EE88C6301B9A}" dt="2025-03-24T11:53:47.289" v="1981" actId="962"/>
          <ac:picMkLst>
            <pc:docMk/>
            <pc:sldMk cId="2273131061" sldId="279"/>
            <ac:picMk id="6" creationId="{A82FD2A2-2F67-8DAE-CA3D-1284ECA1BD3F}"/>
          </ac:picMkLst>
        </pc:picChg>
        <pc:picChg chg="add mod">
          <ac:chgData name="Pilling, Luke" userId="78432b53-f414-41d8-9a92-2bf0f054edc0" providerId="ADAL" clId="{100779FB-8BD9-4B76-B361-EE88C6301B9A}" dt="2025-03-24T14:12:36.002" v="3010" actId="732"/>
          <ac:picMkLst>
            <pc:docMk/>
            <pc:sldMk cId="2273131061" sldId="279"/>
            <ac:picMk id="7" creationId="{3AA155B1-184B-276B-2FFA-63E8E8231E1F}"/>
          </ac:picMkLst>
        </pc:picChg>
        <pc:picChg chg="add mod">
          <ac:chgData name="Pilling, Luke" userId="78432b53-f414-41d8-9a92-2bf0f054edc0" providerId="ADAL" clId="{100779FB-8BD9-4B76-B361-EE88C6301B9A}" dt="2025-03-24T14:12:40.646" v="3011" actId="732"/>
          <ac:picMkLst>
            <pc:docMk/>
            <pc:sldMk cId="2273131061" sldId="279"/>
            <ac:picMk id="8" creationId="{D8E7F304-3D05-6492-4A51-E36660CCD796}"/>
          </ac:picMkLst>
        </pc:picChg>
        <pc:picChg chg="ord">
          <ac:chgData name="Pilling, Luke" userId="78432b53-f414-41d8-9a92-2bf0f054edc0" providerId="ADAL" clId="{100779FB-8BD9-4B76-B361-EE88C6301B9A}" dt="2025-03-24T14:32:25.031" v="3666" actId="166"/>
          <ac:picMkLst>
            <pc:docMk/>
            <pc:sldMk cId="2273131061" sldId="279"/>
            <ac:picMk id="26" creationId="{0FDC79D9-369B-4BC1-191E-8E182DA03CD4}"/>
          </ac:picMkLst>
        </pc:picChg>
        <pc:cxnChg chg="add mod ord">
          <ac:chgData name="Pilling, Luke" userId="78432b53-f414-41d8-9a92-2bf0f054edc0" providerId="ADAL" clId="{100779FB-8BD9-4B76-B361-EE88C6301B9A}" dt="2025-03-24T14:27:43.890" v="3435" actId="14100"/>
          <ac:cxnSpMkLst>
            <pc:docMk/>
            <pc:sldMk cId="2273131061" sldId="279"/>
            <ac:cxnSpMk id="10" creationId="{A01A566D-AB55-3653-6360-4E520C882D00}"/>
          </ac:cxnSpMkLst>
        </pc:cxnChg>
        <pc:cxnChg chg="add mod ord">
          <ac:chgData name="Pilling, Luke" userId="78432b53-f414-41d8-9a92-2bf0f054edc0" providerId="ADAL" clId="{100779FB-8BD9-4B76-B361-EE88C6301B9A}" dt="2025-03-24T14:38:13.384" v="3792" actId="14100"/>
          <ac:cxnSpMkLst>
            <pc:docMk/>
            <pc:sldMk cId="2273131061" sldId="279"/>
            <ac:cxnSpMk id="14" creationId="{F6B7C2DA-BECA-A5E4-50E7-89764585A798}"/>
          </ac:cxnSpMkLst>
        </pc:cxnChg>
        <pc:cxnChg chg="add mod">
          <ac:chgData name="Pilling, Luke" userId="78432b53-f414-41d8-9a92-2bf0f054edc0" providerId="ADAL" clId="{100779FB-8BD9-4B76-B361-EE88C6301B9A}" dt="2025-03-24T14:38:18.225" v="3795" actId="14100"/>
          <ac:cxnSpMkLst>
            <pc:docMk/>
            <pc:sldMk cId="2273131061" sldId="279"/>
            <ac:cxnSpMk id="36" creationId="{BC493802-FDFB-C9D3-21CA-44290063C176}"/>
          </ac:cxnSpMkLst>
        </pc:cxnChg>
      </pc:sldChg>
      <pc:sldChg chg="new del">
        <pc:chgData name="Pilling, Luke" userId="78432b53-f414-41d8-9a92-2bf0f054edc0" providerId="ADAL" clId="{100779FB-8BD9-4B76-B361-EE88C6301B9A}" dt="2025-03-24T12:46:18.473" v="2672" actId="680"/>
        <pc:sldMkLst>
          <pc:docMk/>
          <pc:sldMk cId="1424872973" sldId="280"/>
        </pc:sldMkLst>
      </pc:sldChg>
      <pc:sldChg chg="addSp delSp modSp add mod ord delAnim modAnim">
        <pc:chgData name="Pilling, Luke" userId="78432b53-f414-41d8-9a92-2bf0f054edc0" providerId="ADAL" clId="{100779FB-8BD9-4B76-B361-EE88C6301B9A}" dt="2025-03-24T22:48:22.145" v="6144" actId="14100"/>
        <pc:sldMkLst>
          <pc:docMk/>
          <pc:sldMk cId="3351034704" sldId="280"/>
        </pc:sldMkLst>
        <pc:spChg chg="mod ord">
          <ac:chgData name="Pilling, Luke" userId="78432b53-f414-41d8-9a92-2bf0f054edc0" providerId="ADAL" clId="{100779FB-8BD9-4B76-B361-EE88C6301B9A}" dt="2025-03-24T22:28:24.679" v="5688" actId="21"/>
          <ac:spMkLst>
            <pc:docMk/>
            <pc:sldMk cId="3351034704" sldId="280"/>
            <ac:spMk id="3" creationId="{7B14C57B-DC3F-1415-7160-2ED2954438C0}"/>
          </ac:spMkLst>
        </pc:spChg>
        <pc:spChg chg="del">
          <ac:chgData name="Pilling, Luke" userId="78432b53-f414-41d8-9a92-2bf0f054edc0" providerId="ADAL" clId="{100779FB-8BD9-4B76-B361-EE88C6301B9A}" dt="2025-03-24T12:47:39.257" v="2831" actId="478"/>
          <ac:spMkLst>
            <pc:docMk/>
            <pc:sldMk cId="3351034704" sldId="280"/>
            <ac:spMk id="4" creationId="{53685A32-4161-9C0F-C3A7-46EDE33E5544}"/>
          </ac:spMkLst>
        </pc:spChg>
        <pc:spChg chg="del">
          <ac:chgData name="Pilling, Luke" userId="78432b53-f414-41d8-9a92-2bf0f054edc0" providerId="ADAL" clId="{100779FB-8BD9-4B76-B361-EE88C6301B9A}" dt="2025-03-24T12:47:37.523" v="2830" actId="478"/>
          <ac:spMkLst>
            <pc:docMk/>
            <pc:sldMk cId="3351034704" sldId="280"/>
            <ac:spMk id="5" creationId="{F1FF95F0-575F-7DA9-6D4D-A640196BEB73}"/>
          </ac:spMkLst>
        </pc:spChg>
        <pc:spChg chg="add mod">
          <ac:chgData name="Pilling, Luke" userId="78432b53-f414-41d8-9a92-2bf0f054edc0" providerId="ADAL" clId="{100779FB-8BD9-4B76-B361-EE88C6301B9A}" dt="2025-03-24T22:48:18.971" v="6143" actId="1037"/>
          <ac:spMkLst>
            <pc:docMk/>
            <pc:sldMk cId="3351034704" sldId="280"/>
            <ac:spMk id="6" creationId="{16376447-0FD6-43DA-7EF6-DB4D41AB7C38}"/>
          </ac:spMkLst>
        </pc:spChg>
        <pc:spChg chg="del">
          <ac:chgData name="Pilling, Luke" userId="78432b53-f414-41d8-9a92-2bf0f054edc0" providerId="ADAL" clId="{100779FB-8BD9-4B76-B361-EE88C6301B9A}" dt="2025-03-24T12:47:34.545" v="2826" actId="478"/>
          <ac:spMkLst>
            <pc:docMk/>
            <pc:sldMk cId="3351034704" sldId="280"/>
            <ac:spMk id="6" creationId="{F41EFBF7-AAA1-35CF-41AD-77920B505250}"/>
          </ac:spMkLst>
        </pc:spChg>
        <pc:spChg chg="del">
          <ac:chgData name="Pilling, Luke" userId="78432b53-f414-41d8-9a92-2bf0f054edc0" providerId="ADAL" clId="{100779FB-8BD9-4B76-B361-EE88C6301B9A}" dt="2025-03-24T12:47:33.001" v="2824" actId="478"/>
          <ac:spMkLst>
            <pc:docMk/>
            <pc:sldMk cId="3351034704" sldId="280"/>
            <ac:spMk id="7" creationId="{B4FF757B-90EC-B524-2B9E-6E2C1A92E286}"/>
          </ac:spMkLst>
        </pc:spChg>
        <pc:spChg chg="add mod">
          <ac:chgData name="Pilling, Luke" userId="78432b53-f414-41d8-9a92-2bf0f054edc0" providerId="ADAL" clId="{100779FB-8BD9-4B76-B361-EE88C6301B9A}" dt="2025-03-24T22:28:53.778" v="5694" actId="1076"/>
          <ac:spMkLst>
            <pc:docMk/>
            <pc:sldMk cId="3351034704" sldId="280"/>
            <ac:spMk id="9" creationId="{8E80C7A1-E06C-135B-8E81-C11D1B9EA03E}"/>
          </ac:spMkLst>
        </pc:spChg>
        <pc:spChg chg="mod ord">
          <ac:chgData name="Pilling, Luke" userId="78432b53-f414-41d8-9a92-2bf0f054edc0" providerId="ADAL" clId="{100779FB-8BD9-4B76-B361-EE88C6301B9A}" dt="2025-03-24T22:31:47.753" v="6005" actId="1035"/>
          <ac:spMkLst>
            <pc:docMk/>
            <pc:sldMk cId="3351034704" sldId="280"/>
            <ac:spMk id="10" creationId="{58C793B1-8D30-37C0-70A3-81631A7B0DC7}"/>
          </ac:spMkLst>
        </pc:spChg>
        <pc:spChg chg="add mod">
          <ac:chgData name="Pilling, Luke" userId="78432b53-f414-41d8-9a92-2bf0f054edc0" providerId="ADAL" clId="{100779FB-8BD9-4B76-B361-EE88C6301B9A}" dt="2025-03-24T22:31:14.089" v="5994" actId="1035"/>
          <ac:spMkLst>
            <pc:docMk/>
            <pc:sldMk cId="3351034704" sldId="280"/>
            <ac:spMk id="11" creationId="{54BA4EEA-36D6-C3BC-88D4-289F134C05FA}"/>
          </ac:spMkLst>
        </pc:spChg>
        <pc:spChg chg="del">
          <ac:chgData name="Pilling, Luke" userId="78432b53-f414-41d8-9a92-2bf0f054edc0" providerId="ADAL" clId="{100779FB-8BD9-4B76-B361-EE88C6301B9A}" dt="2025-03-24T12:46:57.842" v="2752" actId="478"/>
          <ac:spMkLst>
            <pc:docMk/>
            <pc:sldMk cId="3351034704" sldId="280"/>
            <ac:spMk id="11" creationId="{CD836DE9-0847-E70F-3D60-9EC69831E306}"/>
          </ac:spMkLst>
        </pc:spChg>
        <pc:spChg chg="add mod">
          <ac:chgData name="Pilling, Luke" userId="78432b53-f414-41d8-9a92-2bf0f054edc0" providerId="ADAL" clId="{100779FB-8BD9-4B76-B361-EE88C6301B9A}" dt="2025-03-24T22:31:08.907" v="5982"/>
          <ac:spMkLst>
            <pc:docMk/>
            <pc:sldMk cId="3351034704" sldId="280"/>
            <ac:spMk id="13" creationId="{C2F16E2A-20E1-7984-3948-46B616CC2836}"/>
          </ac:spMkLst>
        </pc:spChg>
        <pc:spChg chg="add mod ord">
          <ac:chgData name="Pilling, Luke" userId="78432b53-f414-41d8-9a92-2bf0f054edc0" providerId="ADAL" clId="{100779FB-8BD9-4B76-B361-EE88C6301B9A}" dt="2025-03-24T12:50:54.400" v="2919" actId="167"/>
          <ac:spMkLst>
            <pc:docMk/>
            <pc:sldMk cId="3351034704" sldId="280"/>
            <ac:spMk id="14" creationId="{667E9E45-3E1C-5174-7592-7B1C93B5CD0D}"/>
          </ac:spMkLst>
        </pc:spChg>
        <pc:graphicFrameChg chg="add del mod">
          <ac:chgData name="Pilling, Luke" userId="78432b53-f414-41d8-9a92-2bf0f054edc0" providerId="ADAL" clId="{100779FB-8BD9-4B76-B361-EE88C6301B9A}" dt="2025-03-24T21:03:41.223" v="3920" actId="478"/>
          <ac:graphicFrameMkLst>
            <pc:docMk/>
            <pc:sldMk cId="3351034704" sldId="280"/>
            <ac:graphicFrameMk id="4" creationId="{6BCEF05E-3320-9892-ED66-23DF2E01A7AE}"/>
          </ac:graphicFrameMkLst>
        </pc:graphicFrameChg>
        <pc:graphicFrameChg chg="add del mod">
          <ac:chgData name="Pilling, Luke" userId="78432b53-f414-41d8-9a92-2bf0f054edc0" providerId="ADAL" clId="{100779FB-8BD9-4B76-B361-EE88C6301B9A}" dt="2025-03-24T21:02:37.069" v="3917" actId="478"/>
          <ac:graphicFrameMkLst>
            <pc:docMk/>
            <pc:sldMk cId="3351034704" sldId="280"/>
            <ac:graphicFrameMk id="5" creationId="{8B8B05D4-930E-15E9-E81B-94B0CAC947B6}"/>
          </ac:graphicFrameMkLst>
        </pc:graphicFrameChg>
        <pc:picChg chg="add mod">
          <ac:chgData name="Pilling, Luke" userId="78432b53-f414-41d8-9a92-2bf0f054edc0" providerId="ADAL" clId="{100779FB-8BD9-4B76-B361-EE88C6301B9A}" dt="2025-03-24T22:48:22.145" v="6144" actId="14100"/>
          <ac:picMkLst>
            <pc:docMk/>
            <pc:sldMk cId="3351034704" sldId="280"/>
            <ac:picMk id="7" creationId="{D71E7D45-CE6E-72D9-C401-612B3F7EFBC0}"/>
          </ac:picMkLst>
        </pc:picChg>
        <pc:picChg chg="add mod">
          <ac:chgData name="Pilling, Luke" userId="78432b53-f414-41d8-9a92-2bf0f054edc0" providerId="ADAL" clId="{100779FB-8BD9-4B76-B361-EE88C6301B9A}" dt="2025-03-24T22:28:51.131" v="5693" actId="1076"/>
          <ac:picMkLst>
            <pc:docMk/>
            <pc:sldMk cId="3351034704" sldId="280"/>
            <ac:picMk id="8" creationId="{34393064-5768-C453-A4FC-78CB1BEA7EAA}"/>
          </ac:picMkLst>
        </pc:picChg>
        <pc:picChg chg="add mod">
          <ac:chgData name="Pilling, Luke" userId="78432b53-f414-41d8-9a92-2bf0f054edc0" providerId="ADAL" clId="{100779FB-8BD9-4B76-B361-EE88C6301B9A}" dt="2025-03-24T12:48:43.809" v="2880" actId="1037"/>
          <ac:picMkLst>
            <pc:docMk/>
            <pc:sldMk cId="3351034704" sldId="280"/>
            <ac:picMk id="12" creationId="{C230181F-7B48-0295-EDAB-D3AABDF15BAB}"/>
          </ac:picMkLst>
        </pc:picChg>
        <pc:cxnChg chg="del">
          <ac:chgData name="Pilling, Luke" userId="78432b53-f414-41d8-9a92-2bf0f054edc0" providerId="ADAL" clId="{100779FB-8BD9-4B76-B361-EE88C6301B9A}" dt="2025-03-24T12:47:36.633" v="2829" actId="478"/>
          <ac:cxnSpMkLst>
            <pc:docMk/>
            <pc:sldMk cId="3351034704" sldId="280"/>
            <ac:cxnSpMk id="9" creationId="{487C8A4C-F416-D762-E814-EDFA30634F50}"/>
          </ac:cxnSpMkLst>
        </pc:cxnChg>
        <pc:cxnChg chg="del">
          <ac:chgData name="Pilling, Luke" userId="78432b53-f414-41d8-9a92-2bf0f054edc0" providerId="ADAL" clId="{100779FB-8BD9-4B76-B361-EE88C6301B9A}" dt="2025-03-24T12:47:33.349" v="2825" actId="478"/>
          <ac:cxnSpMkLst>
            <pc:docMk/>
            <pc:sldMk cId="3351034704" sldId="280"/>
            <ac:cxnSpMk id="13" creationId="{B1ACA312-2A31-FC44-A8DC-5B236314881D}"/>
          </ac:cxnSpMkLst>
        </pc:cxnChg>
        <pc:cxnChg chg="del mod">
          <ac:chgData name="Pilling, Luke" userId="78432b53-f414-41d8-9a92-2bf0f054edc0" providerId="ADAL" clId="{100779FB-8BD9-4B76-B361-EE88C6301B9A}" dt="2025-03-24T12:47:35.320" v="2828" actId="478"/>
          <ac:cxnSpMkLst>
            <pc:docMk/>
            <pc:sldMk cId="3351034704" sldId="280"/>
            <ac:cxnSpMk id="16" creationId="{AEA7E5D9-4D88-7D89-BDD2-4BD051D85659}"/>
          </ac:cxnSpMkLst>
        </pc:cxnChg>
      </pc:sldChg>
      <pc:sldChg chg="add">
        <pc:chgData name="Pilling, Luke" userId="78432b53-f414-41d8-9a92-2bf0f054edc0" providerId="ADAL" clId="{100779FB-8BD9-4B76-B361-EE88C6301B9A}" dt="2025-03-24T21:02:11.298" v="3912" actId="2890"/>
        <pc:sldMkLst>
          <pc:docMk/>
          <pc:sldMk cId="1740348515" sldId="281"/>
        </pc:sldMkLst>
      </pc:sldChg>
      <pc:sldChg chg="addSp delSp modSp add mod ord delAnim modAnim">
        <pc:chgData name="Pilling, Luke" userId="78432b53-f414-41d8-9a92-2bf0f054edc0" providerId="ADAL" clId="{100779FB-8BD9-4B76-B361-EE88C6301B9A}" dt="2025-03-24T22:32:06.080" v="6007" actId="404"/>
        <pc:sldMkLst>
          <pc:docMk/>
          <pc:sldMk cId="1860282486" sldId="282"/>
        </pc:sldMkLst>
        <pc:spChg chg="mod">
          <ac:chgData name="Pilling, Luke" userId="78432b53-f414-41d8-9a92-2bf0f054edc0" providerId="ADAL" clId="{100779FB-8BD9-4B76-B361-EE88C6301B9A}" dt="2025-03-24T21:03:52.548" v="3922"/>
          <ac:spMkLst>
            <pc:docMk/>
            <pc:sldMk cId="1860282486" sldId="282"/>
            <ac:spMk id="3" creationId="{C90F7ECE-DCA2-ADCE-FFF1-579E2AA12473}"/>
          </ac:spMkLst>
        </pc:spChg>
        <pc:spChg chg="del">
          <ac:chgData name="Pilling, Luke" userId="78432b53-f414-41d8-9a92-2bf0f054edc0" providerId="ADAL" clId="{100779FB-8BD9-4B76-B361-EE88C6301B9A}" dt="2025-03-24T21:04:06.875" v="3931" actId="478"/>
          <ac:spMkLst>
            <pc:docMk/>
            <pc:sldMk cId="1860282486" sldId="282"/>
            <ac:spMk id="4" creationId="{0170BB3A-D10F-7DAD-7165-41287303E92F}"/>
          </ac:spMkLst>
        </pc:spChg>
        <pc:spChg chg="del">
          <ac:chgData name="Pilling, Luke" userId="78432b53-f414-41d8-9a92-2bf0f054edc0" providerId="ADAL" clId="{100779FB-8BD9-4B76-B361-EE88C6301B9A}" dt="2025-03-24T21:04:03.618" v="3929" actId="478"/>
          <ac:spMkLst>
            <pc:docMk/>
            <pc:sldMk cId="1860282486" sldId="282"/>
            <ac:spMk id="5" creationId="{46399BEC-5E41-A2DD-FCFE-E733BC69C8F8}"/>
          </ac:spMkLst>
        </pc:spChg>
        <pc:spChg chg="del mod">
          <ac:chgData name="Pilling, Luke" userId="78432b53-f414-41d8-9a92-2bf0f054edc0" providerId="ADAL" clId="{100779FB-8BD9-4B76-B361-EE88C6301B9A}" dt="2025-03-24T21:04:01.258" v="3926" actId="478"/>
          <ac:spMkLst>
            <pc:docMk/>
            <pc:sldMk cId="1860282486" sldId="282"/>
            <ac:spMk id="6" creationId="{A9591CB1-21A2-E15C-842B-9CA4D685FA3F}"/>
          </ac:spMkLst>
        </pc:spChg>
        <pc:spChg chg="del">
          <ac:chgData name="Pilling, Luke" userId="78432b53-f414-41d8-9a92-2bf0f054edc0" providerId="ADAL" clId="{100779FB-8BD9-4B76-B361-EE88C6301B9A}" dt="2025-03-24T21:03:59.722" v="3923" actId="478"/>
          <ac:spMkLst>
            <pc:docMk/>
            <pc:sldMk cId="1860282486" sldId="282"/>
            <ac:spMk id="7" creationId="{7371E253-9E66-EAF3-C032-51E038031D63}"/>
          </ac:spMkLst>
        </pc:spChg>
        <pc:spChg chg="add mod">
          <ac:chgData name="Pilling, Luke" userId="78432b53-f414-41d8-9a92-2bf0f054edc0" providerId="ADAL" clId="{100779FB-8BD9-4B76-B361-EE88C6301B9A}" dt="2025-03-24T21:04:11.586" v="3939" actId="1035"/>
          <ac:spMkLst>
            <pc:docMk/>
            <pc:sldMk cId="1860282486" sldId="282"/>
            <ac:spMk id="8" creationId="{2F3E9B19-4384-7A30-20C4-51A013308141}"/>
          </ac:spMkLst>
        </pc:spChg>
        <pc:spChg chg="mod">
          <ac:chgData name="Pilling, Luke" userId="78432b53-f414-41d8-9a92-2bf0f054edc0" providerId="ADAL" clId="{100779FB-8BD9-4B76-B361-EE88C6301B9A}" dt="2025-03-24T21:05:06.811" v="3947" actId="20577"/>
          <ac:spMkLst>
            <pc:docMk/>
            <pc:sldMk cId="1860282486" sldId="282"/>
            <ac:spMk id="10" creationId="{9989F544-011B-CCB1-1B80-D7B45B26F716}"/>
          </ac:spMkLst>
        </pc:spChg>
        <pc:spChg chg="mod">
          <ac:chgData name="Pilling, Luke" userId="78432b53-f414-41d8-9a92-2bf0f054edc0" providerId="ADAL" clId="{100779FB-8BD9-4B76-B361-EE88C6301B9A}" dt="2025-03-24T21:04:58.544" v="3946"/>
          <ac:spMkLst>
            <pc:docMk/>
            <pc:sldMk cId="1860282486" sldId="282"/>
            <ac:spMk id="11" creationId="{689013C6-0B41-0ECA-5E0A-CB57BD970496}"/>
          </ac:spMkLst>
        </pc:spChg>
        <pc:spChg chg="add mod">
          <ac:chgData name="Pilling, Luke" userId="78432b53-f414-41d8-9a92-2bf0f054edc0" providerId="ADAL" clId="{100779FB-8BD9-4B76-B361-EE88C6301B9A}" dt="2025-03-24T21:05:26.873" v="3949"/>
          <ac:spMkLst>
            <pc:docMk/>
            <pc:sldMk cId="1860282486" sldId="282"/>
            <ac:spMk id="17" creationId="{866BF23C-D823-93B6-2F2E-8A983CF0E50A}"/>
          </ac:spMkLst>
        </pc:spChg>
        <pc:spChg chg="mod">
          <ac:chgData name="Pilling, Luke" userId="78432b53-f414-41d8-9a92-2bf0f054edc0" providerId="ADAL" clId="{100779FB-8BD9-4B76-B361-EE88C6301B9A}" dt="2025-03-24T21:05:45.649" v="3950"/>
          <ac:spMkLst>
            <pc:docMk/>
            <pc:sldMk cId="1860282486" sldId="282"/>
            <ac:spMk id="21" creationId="{7A398579-375A-E992-C18B-80BE0A5A9BDD}"/>
          </ac:spMkLst>
        </pc:spChg>
        <pc:spChg chg="add mod">
          <ac:chgData name="Pilling, Luke" userId="78432b53-f414-41d8-9a92-2bf0f054edc0" providerId="ADAL" clId="{100779FB-8BD9-4B76-B361-EE88C6301B9A}" dt="2025-03-24T22:32:06.080" v="6007" actId="404"/>
          <ac:spMkLst>
            <pc:docMk/>
            <pc:sldMk cId="1860282486" sldId="282"/>
            <ac:spMk id="27" creationId="{454823D0-1702-34A6-606A-36C1A8EB41E0}"/>
          </ac:spMkLst>
        </pc:spChg>
        <pc:grpChg chg="add mod">
          <ac:chgData name="Pilling, Luke" userId="78432b53-f414-41d8-9a92-2bf0f054edc0" providerId="ADAL" clId="{100779FB-8BD9-4B76-B361-EE88C6301B9A}" dt="2025-03-24T21:05:45.649" v="3950"/>
          <ac:grpSpMkLst>
            <pc:docMk/>
            <pc:sldMk cId="1860282486" sldId="282"/>
            <ac:grpSpMk id="18" creationId="{5F5B8614-8460-1E95-075F-90011D37581D}"/>
          </ac:grpSpMkLst>
        </pc:grpChg>
        <pc:graphicFrameChg chg="add mod">
          <ac:chgData name="Pilling, Luke" userId="78432b53-f414-41d8-9a92-2bf0f054edc0" providerId="ADAL" clId="{100779FB-8BD9-4B76-B361-EE88C6301B9A}" dt="2025-03-24T21:04:42.734" v="3943" actId="1076"/>
          <ac:graphicFrameMkLst>
            <pc:docMk/>
            <pc:sldMk cId="1860282486" sldId="282"/>
            <ac:graphicFrameMk id="12" creationId="{EFB5D0B2-C45F-4103-A66D-599F43182FCB}"/>
          </ac:graphicFrameMkLst>
        </pc:graphicFrameChg>
        <pc:graphicFrameChg chg="add del mod">
          <ac:chgData name="Pilling, Luke" userId="78432b53-f414-41d8-9a92-2bf0f054edc0" providerId="ADAL" clId="{100779FB-8BD9-4B76-B361-EE88C6301B9A}" dt="2025-03-24T21:04:32.228" v="3942" actId="478"/>
          <ac:graphicFrameMkLst>
            <pc:docMk/>
            <pc:sldMk cId="1860282486" sldId="282"/>
            <ac:graphicFrameMk id="14" creationId="{DDC057F7-AFC8-61F4-3369-9299D1E88220}"/>
          </ac:graphicFrameMkLst>
        </pc:graphicFrameChg>
        <pc:picChg chg="add mod">
          <ac:chgData name="Pilling, Luke" userId="78432b53-f414-41d8-9a92-2bf0f054edc0" providerId="ADAL" clId="{100779FB-8BD9-4B76-B361-EE88C6301B9A}" dt="2025-03-24T21:04:51.109" v="3945" actId="1076"/>
          <ac:picMkLst>
            <pc:docMk/>
            <pc:sldMk cId="1860282486" sldId="282"/>
            <ac:picMk id="15" creationId="{27E22946-CF71-F98B-1823-9EA0236C7153}"/>
          </ac:picMkLst>
        </pc:picChg>
        <pc:picChg chg="mod">
          <ac:chgData name="Pilling, Luke" userId="78432b53-f414-41d8-9a92-2bf0f054edc0" providerId="ADAL" clId="{100779FB-8BD9-4B76-B361-EE88C6301B9A}" dt="2025-03-24T21:05:45.649" v="3950"/>
          <ac:picMkLst>
            <pc:docMk/>
            <pc:sldMk cId="1860282486" sldId="282"/>
            <ac:picMk id="19" creationId="{34BA58A5-0FFB-89A8-C923-CF82AB15EBC0}"/>
          </ac:picMkLst>
        </pc:picChg>
        <pc:picChg chg="mod">
          <ac:chgData name="Pilling, Luke" userId="78432b53-f414-41d8-9a92-2bf0f054edc0" providerId="ADAL" clId="{100779FB-8BD9-4B76-B361-EE88C6301B9A}" dt="2025-03-24T21:05:45.649" v="3950"/>
          <ac:picMkLst>
            <pc:docMk/>
            <pc:sldMk cId="1860282486" sldId="282"/>
            <ac:picMk id="20" creationId="{7DB14A8D-1824-905E-B87C-A09917CA3A74}"/>
          </ac:picMkLst>
        </pc:picChg>
        <pc:picChg chg="mod">
          <ac:chgData name="Pilling, Luke" userId="78432b53-f414-41d8-9a92-2bf0f054edc0" providerId="ADAL" clId="{100779FB-8BD9-4B76-B361-EE88C6301B9A}" dt="2025-03-24T21:05:45.649" v="3950"/>
          <ac:picMkLst>
            <pc:docMk/>
            <pc:sldMk cId="1860282486" sldId="282"/>
            <ac:picMk id="22" creationId="{61C90F99-EFC7-93A9-7561-3ACCF3054F9E}"/>
          </ac:picMkLst>
        </pc:picChg>
        <pc:picChg chg="mod">
          <ac:chgData name="Pilling, Luke" userId="78432b53-f414-41d8-9a92-2bf0f054edc0" providerId="ADAL" clId="{100779FB-8BD9-4B76-B361-EE88C6301B9A}" dt="2025-03-24T21:05:45.649" v="3950"/>
          <ac:picMkLst>
            <pc:docMk/>
            <pc:sldMk cId="1860282486" sldId="282"/>
            <ac:picMk id="23" creationId="{146BC0AE-D2ED-5F61-3403-0D7534AC7245}"/>
          </ac:picMkLst>
        </pc:picChg>
        <pc:picChg chg="add mod">
          <ac:chgData name="Pilling, Luke" userId="78432b53-f414-41d8-9a92-2bf0f054edc0" providerId="ADAL" clId="{100779FB-8BD9-4B76-B361-EE88C6301B9A}" dt="2025-03-24T21:07:00.483" v="3960" actId="14100"/>
          <ac:picMkLst>
            <pc:docMk/>
            <pc:sldMk cId="1860282486" sldId="282"/>
            <ac:picMk id="25" creationId="{798A4ADE-DDB9-E1CD-004A-A68242C1559C}"/>
          </ac:picMkLst>
        </pc:picChg>
        <pc:cxnChg chg="del">
          <ac:chgData name="Pilling, Luke" userId="78432b53-f414-41d8-9a92-2bf0f054edc0" providerId="ADAL" clId="{100779FB-8BD9-4B76-B361-EE88C6301B9A}" dt="2025-03-24T21:04:03.618" v="3929" actId="478"/>
          <ac:cxnSpMkLst>
            <pc:docMk/>
            <pc:sldMk cId="1860282486" sldId="282"/>
            <ac:cxnSpMk id="9" creationId="{80066976-8BF1-FB10-8D07-34F6B91D869D}"/>
          </ac:cxnSpMkLst>
        </pc:cxnChg>
        <pc:cxnChg chg="del">
          <ac:chgData name="Pilling, Luke" userId="78432b53-f414-41d8-9a92-2bf0f054edc0" providerId="ADAL" clId="{100779FB-8BD9-4B76-B361-EE88C6301B9A}" dt="2025-03-24T21:04:00.090" v="3924" actId="478"/>
          <ac:cxnSpMkLst>
            <pc:docMk/>
            <pc:sldMk cId="1860282486" sldId="282"/>
            <ac:cxnSpMk id="13" creationId="{4D604469-7F1A-770A-EF2B-23CADC994758}"/>
          </ac:cxnSpMkLst>
        </pc:cxnChg>
        <pc:cxnChg chg="del mod">
          <ac:chgData name="Pilling, Luke" userId="78432b53-f414-41d8-9a92-2bf0f054edc0" providerId="ADAL" clId="{100779FB-8BD9-4B76-B361-EE88C6301B9A}" dt="2025-03-24T21:04:01.876" v="3928" actId="478"/>
          <ac:cxnSpMkLst>
            <pc:docMk/>
            <pc:sldMk cId="1860282486" sldId="282"/>
            <ac:cxnSpMk id="16" creationId="{C45B3865-4495-ACF6-D613-4A456BB84B89}"/>
          </ac:cxnSpMkLst>
        </pc:cxnChg>
      </pc:sldChg>
      <pc:sldChg chg="addSp delSp modSp add mod delAnim modAnim">
        <pc:chgData name="Pilling, Luke" userId="78432b53-f414-41d8-9a92-2bf0f054edc0" providerId="ADAL" clId="{100779FB-8BD9-4B76-B361-EE88C6301B9A}" dt="2025-03-24T22:17:17.228" v="5253" actId="1036"/>
        <pc:sldMkLst>
          <pc:docMk/>
          <pc:sldMk cId="270166499" sldId="283"/>
        </pc:sldMkLst>
        <pc:spChg chg="mod">
          <ac:chgData name="Pilling, Luke" userId="78432b53-f414-41d8-9a92-2bf0f054edc0" providerId="ADAL" clId="{100779FB-8BD9-4B76-B361-EE88C6301B9A}" dt="2025-03-24T21:49:28.141" v="4751" actId="1036"/>
          <ac:spMkLst>
            <pc:docMk/>
            <pc:sldMk cId="270166499" sldId="283"/>
            <ac:spMk id="2" creationId="{B5D03380-2508-AB1A-D32A-403BBF59264D}"/>
          </ac:spMkLst>
        </pc:spChg>
        <pc:spChg chg="mod">
          <ac:chgData name="Pilling, Luke" userId="78432b53-f414-41d8-9a92-2bf0f054edc0" providerId="ADAL" clId="{100779FB-8BD9-4B76-B361-EE88C6301B9A}" dt="2025-03-24T21:48:21.970" v="4656" actId="20577"/>
          <ac:spMkLst>
            <pc:docMk/>
            <pc:sldMk cId="270166499" sldId="283"/>
            <ac:spMk id="3" creationId="{7628030A-6861-BA33-CC8F-2E40C6A73C42}"/>
          </ac:spMkLst>
        </pc:spChg>
        <pc:spChg chg="del">
          <ac:chgData name="Pilling, Luke" userId="78432b53-f414-41d8-9a92-2bf0f054edc0" providerId="ADAL" clId="{100779FB-8BD9-4B76-B361-EE88C6301B9A}" dt="2025-03-24T21:44:46.686" v="4590" actId="478"/>
          <ac:spMkLst>
            <pc:docMk/>
            <pc:sldMk cId="270166499" sldId="283"/>
            <ac:spMk id="4" creationId="{B837F68E-8E1C-E51A-860D-4DD65EBA0687}"/>
          </ac:spMkLst>
        </pc:spChg>
        <pc:spChg chg="add del mod">
          <ac:chgData name="Pilling, Luke" userId="78432b53-f414-41d8-9a92-2bf0f054edc0" providerId="ADAL" clId="{100779FB-8BD9-4B76-B361-EE88C6301B9A}" dt="2025-03-24T22:16:22.420" v="5237" actId="478"/>
          <ac:spMkLst>
            <pc:docMk/>
            <pc:sldMk cId="270166499" sldId="283"/>
            <ac:spMk id="5" creationId="{F2126D19-2BBF-94AF-555E-BA306AAC0729}"/>
          </ac:spMkLst>
        </pc:spChg>
        <pc:spChg chg="add mod">
          <ac:chgData name="Pilling, Luke" userId="78432b53-f414-41d8-9a92-2bf0f054edc0" providerId="ADAL" clId="{100779FB-8BD9-4B76-B361-EE88C6301B9A}" dt="2025-03-24T21:52:40.889" v="4869" actId="1038"/>
          <ac:spMkLst>
            <pc:docMk/>
            <pc:sldMk cId="270166499" sldId="283"/>
            <ac:spMk id="7" creationId="{7F137436-6959-9F6F-432F-BC4B22C4C634}"/>
          </ac:spMkLst>
        </pc:spChg>
        <pc:spChg chg="add mod">
          <ac:chgData name="Pilling, Luke" userId="78432b53-f414-41d8-9a92-2bf0f054edc0" providerId="ADAL" clId="{100779FB-8BD9-4B76-B361-EE88C6301B9A}" dt="2025-03-24T22:02:24.703" v="4964" actId="255"/>
          <ac:spMkLst>
            <pc:docMk/>
            <pc:sldMk cId="270166499" sldId="283"/>
            <ac:spMk id="9" creationId="{B2436AB5-B930-526A-1B66-95B9464FE9BE}"/>
          </ac:spMkLst>
        </pc:spChg>
        <pc:spChg chg="add mod">
          <ac:chgData name="Pilling, Luke" userId="78432b53-f414-41d8-9a92-2bf0f054edc0" providerId="ADAL" clId="{100779FB-8BD9-4B76-B361-EE88C6301B9A}" dt="2025-03-24T21:49:38.307" v="4780" actId="1036"/>
          <ac:spMkLst>
            <pc:docMk/>
            <pc:sldMk cId="270166499" sldId="283"/>
            <ac:spMk id="10" creationId="{A3AD7D81-EE57-73AB-A806-33B13F88A067}"/>
          </ac:spMkLst>
        </pc:spChg>
        <pc:spChg chg="add mod">
          <ac:chgData name="Pilling, Luke" userId="78432b53-f414-41d8-9a92-2bf0f054edc0" providerId="ADAL" clId="{100779FB-8BD9-4B76-B361-EE88C6301B9A}" dt="2025-03-24T21:49:33.937" v="4769" actId="1036"/>
          <ac:spMkLst>
            <pc:docMk/>
            <pc:sldMk cId="270166499" sldId="283"/>
            <ac:spMk id="11" creationId="{D02F536E-05FC-6857-A8D8-EA115BD7F029}"/>
          </ac:spMkLst>
        </pc:spChg>
        <pc:spChg chg="add mod">
          <ac:chgData name="Pilling, Luke" userId="78432b53-f414-41d8-9a92-2bf0f054edc0" providerId="ADAL" clId="{100779FB-8BD9-4B76-B361-EE88C6301B9A}" dt="2025-03-24T21:49:38.307" v="4780" actId="1036"/>
          <ac:spMkLst>
            <pc:docMk/>
            <pc:sldMk cId="270166499" sldId="283"/>
            <ac:spMk id="12" creationId="{52A7E48A-F12F-3436-BD77-EA16AF52D323}"/>
          </ac:spMkLst>
        </pc:spChg>
        <pc:spChg chg="add mod">
          <ac:chgData name="Pilling, Luke" userId="78432b53-f414-41d8-9a92-2bf0f054edc0" providerId="ADAL" clId="{100779FB-8BD9-4B76-B361-EE88C6301B9A}" dt="2025-03-24T21:49:38.307" v="4780" actId="1036"/>
          <ac:spMkLst>
            <pc:docMk/>
            <pc:sldMk cId="270166499" sldId="283"/>
            <ac:spMk id="13" creationId="{74A5FBA9-A125-D00D-AB7F-3AD5586AD727}"/>
          </ac:spMkLst>
        </pc:spChg>
        <pc:spChg chg="del">
          <ac:chgData name="Pilling, Luke" userId="78432b53-f414-41d8-9a92-2bf0f054edc0" providerId="ADAL" clId="{100779FB-8BD9-4B76-B361-EE88C6301B9A}" dt="2025-03-24T21:44:43.084" v="4587" actId="478"/>
          <ac:spMkLst>
            <pc:docMk/>
            <pc:sldMk cId="270166499" sldId="283"/>
            <ac:spMk id="14" creationId="{110E972F-35C9-3ABF-B400-04D1289D4CFC}"/>
          </ac:spMkLst>
        </pc:spChg>
        <pc:spChg chg="del">
          <ac:chgData name="Pilling, Luke" userId="78432b53-f414-41d8-9a92-2bf0f054edc0" providerId="ADAL" clId="{100779FB-8BD9-4B76-B361-EE88C6301B9A}" dt="2025-03-24T21:44:43.084" v="4587" actId="478"/>
          <ac:spMkLst>
            <pc:docMk/>
            <pc:sldMk cId="270166499" sldId="283"/>
            <ac:spMk id="15" creationId="{0C3A3369-A97E-7A96-549F-72C5A787EA18}"/>
          </ac:spMkLst>
        </pc:spChg>
        <pc:spChg chg="add mod">
          <ac:chgData name="Pilling, Luke" userId="78432b53-f414-41d8-9a92-2bf0f054edc0" providerId="ADAL" clId="{100779FB-8BD9-4B76-B361-EE88C6301B9A}" dt="2025-03-24T21:50:09.635" v="4825" actId="1036"/>
          <ac:spMkLst>
            <pc:docMk/>
            <pc:sldMk cId="270166499" sldId="283"/>
            <ac:spMk id="16" creationId="{031C3A78-9703-6252-F11C-C043F401C3F2}"/>
          </ac:spMkLst>
        </pc:spChg>
        <pc:spChg chg="del">
          <ac:chgData name="Pilling, Luke" userId="78432b53-f414-41d8-9a92-2bf0f054edc0" providerId="ADAL" clId="{100779FB-8BD9-4B76-B361-EE88C6301B9A}" dt="2025-03-24T21:44:43.084" v="4587" actId="478"/>
          <ac:spMkLst>
            <pc:docMk/>
            <pc:sldMk cId="270166499" sldId="283"/>
            <ac:spMk id="17" creationId="{B8681386-AA37-879C-E8C8-A651A6050D9B}"/>
          </ac:spMkLst>
        </pc:spChg>
        <pc:spChg chg="add mod">
          <ac:chgData name="Pilling, Luke" userId="78432b53-f414-41d8-9a92-2bf0f054edc0" providerId="ADAL" clId="{100779FB-8BD9-4B76-B361-EE88C6301B9A}" dt="2025-03-24T21:50:20.081" v="4828" actId="1076"/>
          <ac:spMkLst>
            <pc:docMk/>
            <pc:sldMk cId="270166499" sldId="283"/>
            <ac:spMk id="20" creationId="{1349914B-E45C-4230-4789-6406A8877169}"/>
          </ac:spMkLst>
        </pc:spChg>
        <pc:spChg chg="del">
          <ac:chgData name="Pilling, Luke" userId="78432b53-f414-41d8-9a92-2bf0f054edc0" providerId="ADAL" clId="{100779FB-8BD9-4B76-B361-EE88C6301B9A}" dt="2025-03-24T21:44:43.084" v="4587" actId="478"/>
          <ac:spMkLst>
            <pc:docMk/>
            <pc:sldMk cId="270166499" sldId="283"/>
            <ac:spMk id="21" creationId="{7EFAD74E-765C-E013-9DA4-951A90DA7C1B}"/>
          </ac:spMkLst>
        </pc:spChg>
        <pc:spChg chg="add mod">
          <ac:chgData name="Pilling, Luke" userId="78432b53-f414-41d8-9a92-2bf0f054edc0" providerId="ADAL" clId="{100779FB-8BD9-4B76-B361-EE88C6301B9A}" dt="2025-03-24T21:50:20.081" v="4828" actId="1076"/>
          <ac:spMkLst>
            <pc:docMk/>
            <pc:sldMk cId="270166499" sldId="283"/>
            <ac:spMk id="23" creationId="{C914006E-4916-805D-B5F8-7D3271D2B99B}"/>
          </ac:spMkLst>
        </pc:spChg>
        <pc:spChg chg="add mod">
          <ac:chgData name="Pilling, Luke" userId="78432b53-f414-41d8-9a92-2bf0f054edc0" providerId="ADAL" clId="{100779FB-8BD9-4B76-B361-EE88C6301B9A}" dt="2025-03-24T21:50:20.081" v="4828" actId="1076"/>
          <ac:spMkLst>
            <pc:docMk/>
            <pc:sldMk cId="270166499" sldId="283"/>
            <ac:spMk id="24" creationId="{047608D0-3BB4-04CD-3A42-DE92AF8605DB}"/>
          </ac:spMkLst>
        </pc:spChg>
        <pc:spChg chg="add mod">
          <ac:chgData name="Pilling, Luke" userId="78432b53-f414-41d8-9a92-2bf0f054edc0" providerId="ADAL" clId="{100779FB-8BD9-4B76-B361-EE88C6301B9A}" dt="2025-03-24T21:50:20.081" v="4828" actId="1076"/>
          <ac:spMkLst>
            <pc:docMk/>
            <pc:sldMk cId="270166499" sldId="283"/>
            <ac:spMk id="25" creationId="{F5DC36D7-4789-1B28-F771-BCCFB8281DE9}"/>
          </ac:spMkLst>
        </pc:spChg>
        <pc:spChg chg="add mod">
          <ac:chgData name="Pilling, Luke" userId="78432b53-f414-41d8-9a92-2bf0f054edc0" providerId="ADAL" clId="{100779FB-8BD9-4B76-B361-EE88C6301B9A}" dt="2025-03-24T21:50:20.081" v="4828" actId="1076"/>
          <ac:spMkLst>
            <pc:docMk/>
            <pc:sldMk cId="270166499" sldId="283"/>
            <ac:spMk id="26" creationId="{4936967B-2CE4-013D-4C42-CEC49A0BFF2A}"/>
          </ac:spMkLst>
        </pc:spChg>
        <pc:spChg chg="add mod">
          <ac:chgData name="Pilling, Luke" userId="78432b53-f414-41d8-9a92-2bf0f054edc0" providerId="ADAL" clId="{100779FB-8BD9-4B76-B361-EE88C6301B9A}" dt="2025-03-24T21:52:24.964" v="4861" actId="313"/>
          <ac:spMkLst>
            <pc:docMk/>
            <pc:sldMk cId="270166499" sldId="283"/>
            <ac:spMk id="27" creationId="{45C84AA8-182D-3F88-083E-7026710DBEB1}"/>
          </ac:spMkLst>
        </pc:spChg>
        <pc:spChg chg="del">
          <ac:chgData name="Pilling, Luke" userId="78432b53-f414-41d8-9a92-2bf0f054edc0" providerId="ADAL" clId="{100779FB-8BD9-4B76-B361-EE88C6301B9A}" dt="2025-03-24T21:44:45.492" v="4589" actId="478"/>
          <ac:spMkLst>
            <pc:docMk/>
            <pc:sldMk cId="270166499" sldId="283"/>
            <ac:spMk id="29" creationId="{765A0A1D-3909-1C6B-B6E1-5C7C092B4BFF}"/>
          </ac:spMkLst>
        </pc:spChg>
        <pc:spChg chg="del">
          <ac:chgData name="Pilling, Luke" userId="78432b53-f414-41d8-9a92-2bf0f054edc0" providerId="ADAL" clId="{100779FB-8BD9-4B76-B361-EE88C6301B9A}" dt="2025-03-24T21:44:44.993" v="4588" actId="478"/>
          <ac:spMkLst>
            <pc:docMk/>
            <pc:sldMk cId="270166499" sldId="283"/>
            <ac:spMk id="30" creationId="{A14A913B-867D-8401-9EC4-595D03B134A5}"/>
          </ac:spMkLst>
        </pc:spChg>
        <pc:spChg chg="del">
          <ac:chgData name="Pilling, Luke" userId="78432b53-f414-41d8-9a92-2bf0f054edc0" providerId="ADAL" clId="{100779FB-8BD9-4B76-B361-EE88C6301B9A}" dt="2025-03-24T21:44:43.084" v="4587" actId="478"/>
          <ac:spMkLst>
            <pc:docMk/>
            <pc:sldMk cId="270166499" sldId="283"/>
            <ac:spMk id="32" creationId="{CF79C50C-4FB4-B2AB-3569-AE60FD884196}"/>
          </ac:spMkLst>
        </pc:spChg>
        <pc:spChg chg="add del mod">
          <ac:chgData name="Pilling, Luke" userId="78432b53-f414-41d8-9a92-2bf0f054edc0" providerId="ADAL" clId="{100779FB-8BD9-4B76-B361-EE88C6301B9A}" dt="2025-03-24T22:01:29.301" v="4961" actId="478"/>
          <ac:spMkLst>
            <pc:docMk/>
            <pc:sldMk cId="270166499" sldId="283"/>
            <ac:spMk id="34" creationId="{17879E59-D00F-6A18-687E-62B3C6F0C3AD}"/>
          </ac:spMkLst>
        </pc:spChg>
        <pc:spChg chg="add del mod">
          <ac:chgData name="Pilling, Luke" userId="78432b53-f414-41d8-9a92-2bf0f054edc0" providerId="ADAL" clId="{100779FB-8BD9-4B76-B361-EE88C6301B9A}" dt="2025-03-24T22:01:28.212" v="4960" actId="478"/>
          <ac:spMkLst>
            <pc:docMk/>
            <pc:sldMk cId="270166499" sldId="283"/>
            <ac:spMk id="35" creationId="{C4FE79F7-725E-9C5A-2801-82BDD9AC4B39}"/>
          </ac:spMkLst>
        </pc:spChg>
        <pc:spChg chg="add del mod">
          <ac:chgData name="Pilling, Luke" userId="78432b53-f414-41d8-9a92-2bf0f054edc0" providerId="ADAL" clId="{100779FB-8BD9-4B76-B361-EE88C6301B9A}" dt="2025-03-24T22:16:44.124" v="5239" actId="478"/>
          <ac:spMkLst>
            <pc:docMk/>
            <pc:sldMk cId="270166499" sldId="283"/>
            <ac:spMk id="36" creationId="{AABFDA55-C0F5-2561-A56E-D41A2D21137A}"/>
          </ac:spMkLst>
        </pc:spChg>
        <pc:spChg chg="add del mod">
          <ac:chgData name="Pilling, Luke" userId="78432b53-f414-41d8-9a92-2bf0f054edc0" providerId="ADAL" clId="{100779FB-8BD9-4B76-B361-EE88C6301B9A}" dt="2025-03-24T22:16:44.124" v="5239" actId="478"/>
          <ac:spMkLst>
            <pc:docMk/>
            <pc:sldMk cId="270166499" sldId="283"/>
            <ac:spMk id="37" creationId="{CDBE87D9-C6DE-437E-7A92-5CE130708752}"/>
          </ac:spMkLst>
        </pc:spChg>
        <pc:spChg chg="add del mod">
          <ac:chgData name="Pilling, Luke" userId="78432b53-f414-41d8-9a92-2bf0f054edc0" providerId="ADAL" clId="{100779FB-8BD9-4B76-B361-EE88C6301B9A}" dt="2025-03-24T22:16:44.124" v="5239" actId="478"/>
          <ac:spMkLst>
            <pc:docMk/>
            <pc:sldMk cId="270166499" sldId="283"/>
            <ac:spMk id="38" creationId="{336FE3EB-8523-736B-9BB8-2A205CCB6211}"/>
          </ac:spMkLst>
        </pc:spChg>
        <pc:spChg chg="add del mod">
          <ac:chgData name="Pilling, Luke" userId="78432b53-f414-41d8-9a92-2bf0f054edc0" providerId="ADAL" clId="{100779FB-8BD9-4B76-B361-EE88C6301B9A}" dt="2025-03-24T22:16:44.124" v="5239" actId="478"/>
          <ac:spMkLst>
            <pc:docMk/>
            <pc:sldMk cId="270166499" sldId="283"/>
            <ac:spMk id="41" creationId="{C11D20C9-9AF1-D130-E682-75D0EA07644D}"/>
          </ac:spMkLst>
        </pc:spChg>
        <pc:spChg chg="add del mod">
          <ac:chgData name="Pilling, Luke" userId="78432b53-f414-41d8-9a92-2bf0f054edc0" providerId="ADAL" clId="{100779FB-8BD9-4B76-B361-EE88C6301B9A}" dt="2025-03-24T22:16:46.865" v="5241" actId="478"/>
          <ac:spMkLst>
            <pc:docMk/>
            <pc:sldMk cId="270166499" sldId="283"/>
            <ac:spMk id="43" creationId="{06E143CB-BE93-9C7F-B550-610D0EDE4D70}"/>
          </ac:spMkLst>
        </pc:spChg>
        <pc:spChg chg="add del mod">
          <ac:chgData name="Pilling, Luke" userId="78432b53-f414-41d8-9a92-2bf0f054edc0" providerId="ADAL" clId="{100779FB-8BD9-4B76-B361-EE88C6301B9A}" dt="2025-03-24T22:16:45.528" v="5240" actId="478"/>
          <ac:spMkLst>
            <pc:docMk/>
            <pc:sldMk cId="270166499" sldId="283"/>
            <ac:spMk id="44" creationId="{142A53B5-C3C9-9A0A-CAD0-B77DFCF9E3E3}"/>
          </ac:spMkLst>
        </pc:spChg>
        <pc:spChg chg="add del mod">
          <ac:chgData name="Pilling, Luke" userId="78432b53-f414-41d8-9a92-2bf0f054edc0" providerId="ADAL" clId="{100779FB-8BD9-4B76-B361-EE88C6301B9A}" dt="2025-03-24T22:16:44.124" v="5239" actId="478"/>
          <ac:spMkLst>
            <pc:docMk/>
            <pc:sldMk cId="270166499" sldId="283"/>
            <ac:spMk id="45" creationId="{0B5FE449-5C98-65C4-FE1D-A8E725E383C0}"/>
          </ac:spMkLst>
        </pc:spChg>
        <pc:spChg chg="add del mod">
          <ac:chgData name="Pilling, Luke" userId="78432b53-f414-41d8-9a92-2bf0f054edc0" providerId="ADAL" clId="{100779FB-8BD9-4B76-B361-EE88C6301B9A}" dt="2025-03-24T22:16:44.124" v="5239" actId="478"/>
          <ac:spMkLst>
            <pc:docMk/>
            <pc:sldMk cId="270166499" sldId="283"/>
            <ac:spMk id="46" creationId="{483B948F-DADB-D502-AA0D-5791BEA35889}"/>
          </ac:spMkLst>
        </pc:spChg>
        <pc:spChg chg="add mod">
          <ac:chgData name="Pilling, Luke" userId="78432b53-f414-41d8-9a92-2bf0f054edc0" providerId="ADAL" clId="{100779FB-8BD9-4B76-B361-EE88C6301B9A}" dt="2025-03-24T22:16:23.309" v="5238"/>
          <ac:spMkLst>
            <pc:docMk/>
            <pc:sldMk cId="270166499" sldId="283"/>
            <ac:spMk id="47" creationId="{2BC5F23C-9D34-1915-2003-8EA8FED0DC0C}"/>
          </ac:spMkLst>
        </pc:spChg>
        <pc:spChg chg="mod">
          <ac:chgData name="Pilling, Luke" userId="78432b53-f414-41d8-9a92-2bf0f054edc0" providerId="ADAL" clId="{100779FB-8BD9-4B76-B361-EE88C6301B9A}" dt="2025-03-24T22:16:47.750" v="5242"/>
          <ac:spMkLst>
            <pc:docMk/>
            <pc:sldMk cId="270166499" sldId="283"/>
            <ac:spMk id="50" creationId="{1358B678-59E3-8CD9-EE79-A2648F84B564}"/>
          </ac:spMkLst>
        </pc:spChg>
        <pc:spChg chg="mod">
          <ac:chgData name="Pilling, Luke" userId="78432b53-f414-41d8-9a92-2bf0f054edc0" providerId="ADAL" clId="{100779FB-8BD9-4B76-B361-EE88C6301B9A}" dt="2025-03-24T22:16:47.750" v="5242"/>
          <ac:spMkLst>
            <pc:docMk/>
            <pc:sldMk cId="270166499" sldId="283"/>
            <ac:spMk id="51" creationId="{F127D377-A15F-07B6-222B-5834452A0038}"/>
          </ac:spMkLst>
        </pc:spChg>
        <pc:spChg chg="mod">
          <ac:chgData name="Pilling, Luke" userId="78432b53-f414-41d8-9a92-2bf0f054edc0" providerId="ADAL" clId="{100779FB-8BD9-4B76-B361-EE88C6301B9A}" dt="2025-03-24T22:16:47.750" v="5242"/>
          <ac:spMkLst>
            <pc:docMk/>
            <pc:sldMk cId="270166499" sldId="283"/>
            <ac:spMk id="52" creationId="{C81791A2-0FBA-3C0A-F6B5-EDE68987DC0A}"/>
          </ac:spMkLst>
        </pc:spChg>
        <pc:spChg chg="mod">
          <ac:chgData name="Pilling, Luke" userId="78432b53-f414-41d8-9a92-2bf0f054edc0" providerId="ADAL" clId="{100779FB-8BD9-4B76-B361-EE88C6301B9A}" dt="2025-03-24T22:16:47.750" v="5242"/>
          <ac:spMkLst>
            <pc:docMk/>
            <pc:sldMk cId="270166499" sldId="283"/>
            <ac:spMk id="55" creationId="{68720659-B8E7-CB66-9381-E55278E2A3A2}"/>
          </ac:spMkLst>
        </pc:spChg>
        <pc:spChg chg="mod">
          <ac:chgData name="Pilling, Luke" userId="78432b53-f414-41d8-9a92-2bf0f054edc0" providerId="ADAL" clId="{100779FB-8BD9-4B76-B361-EE88C6301B9A}" dt="2025-03-24T22:16:47.750" v="5242"/>
          <ac:spMkLst>
            <pc:docMk/>
            <pc:sldMk cId="270166499" sldId="283"/>
            <ac:spMk id="57" creationId="{F2EC0638-D1AC-9ACA-0F7A-32A3E0ABCE24}"/>
          </ac:spMkLst>
        </pc:spChg>
        <pc:spChg chg="mod">
          <ac:chgData name="Pilling, Luke" userId="78432b53-f414-41d8-9a92-2bf0f054edc0" providerId="ADAL" clId="{100779FB-8BD9-4B76-B361-EE88C6301B9A}" dt="2025-03-24T22:16:47.750" v="5242"/>
          <ac:spMkLst>
            <pc:docMk/>
            <pc:sldMk cId="270166499" sldId="283"/>
            <ac:spMk id="58" creationId="{6A4DAE26-1D75-04AA-7164-D00CF6F6EADD}"/>
          </ac:spMkLst>
        </pc:spChg>
        <pc:spChg chg="mod">
          <ac:chgData name="Pilling, Luke" userId="78432b53-f414-41d8-9a92-2bf0f054edc0" providerId="ADAL" clId="{100779FB-8BD9-4B76-B361-EE88C6301B9A}" dt="2025-03-24T22:16:47.750" v="5242"/>
          <ac:spMkLst>
            <pc:docMk/>
            <pc:sldMk cId="270166499" sldId="283"/>
            <ac:spMk id="59" creationId="{E30AADC6-511F-F36F-933A-EA4EA1E98406}"/>
          </ac:spMkLst>
        </pc:spChg>
        <pc:spChg chg="mod">
          <ac:chgData name="Pilling, Luke" userId="78432b53-f414-41d8-9a92-2bf0f054edc0" providerId="ADAL" clId="{100779FB-8BD9-4B76-B361-EE88C6301B9A}" dt="2025-03-24T22:16:47.750" v="5242"/>
          <ac:spMkLst>
            <pc:docMk/>
            <pc:sldMk cId="270166499" sldId="283"/>
            <ac:spMk id="60" creationId="{4BFD9FCF-1577-639A-1577-32D0804B70F6}"/>
          </ac:spMkLst>
        </pc:spChg>
        <pc:grpChg chg="add mod">
          <ac:chgData name="Pilling, Luke" userId="78432b53-f414-41d8-9a92-2bf0f054edc0" providerId="ADAL" clId="{100779FB-8BD9-4B76-B361-EE88C6301B9A}" dt="2025-03-24T22:16:47.750" v="5242"/>
          <ac:grpSpMkLst>
            <pc:docMk/>
            <pc:sldMk cId="270166499" sldId="283"/>
            <ac:grpSpMk id="49" creationId="{DB8216B6-1D4D-2F0F-3B7F-D45729FE2591}"/>
          </ac:grpSpMkLst>
        </pc:grpChg>
        <pc:graphicFrameChg chg="del">
          <ac:chgData name="Pilling, Luke" userId="78432b53-f414-41d8-9a92-2bf0f054edc0" providerId="ADAL" clId="{100779FB-8BD9-4B76-B361-EE88C6301B9A}" dt="2025-03-24T21:44:41.499" v="4586" actId="478"/>
          <ac:graphicFrameMkLst>
            <pc:docMk/>
            <pc:sldMk cId="270166499" sldId="283"/>
            <ac:graphicFrameMk id="8" creationId="{84DEBB88-CDD7-C38E-E24C-F573E6A8C68B}"/>
          </ac:graphicFrameMkLst>
        </pc:graphicFrameChg>
        <pc:graphicFrameChg chg="add mod modGraphic">
          <ac:chgData name="Pilling, Luke" userId="78432b53-f414-41d8-9a92-2bf0f054edc0" providerId="ADAL" clId="{100779FB-8BD9-4B76-B361-EE88C6301B9A}" dt="2025-03-24T22:17:17.228" v="5253" actId="1036"/>
          <ac:graphicFrameMkLst>
            <pc:docMk/>
            <pc:sldMk cId="270166499" sldId="283"/>
            <ac:graphicFrameMk id="33" creationId="{7A73840F-B097-0163-E816-FD589447AF72}"/>
          </ac:graphicFrameMkLst>
        </pc:graphicFrameChg>
        <pc:picChg chg="add mod">
          <ac:chgData name="Pilling, Luke" userId="78432b53-f414-41d8-9a92-2bf0f054edc0" providerId="ADAL" clId="{100779FB-8BD9-4B76-B361-EE88C6301B9A}" dt="2025-03-24T21:43:57.481" v="4565" actId="14100"/>
          <ac:picMkLst>
            <pc:docMk/>
            <pc:sldMk cId="270166499" sldId="283"/>
            <ac:picMk id="6" creationId="{6811D308-C2DD-8EDD-A044-CB7A748F79E0}"/>
          </ac:picMkLst>
        </pc:picChg>
        <pc:picChg chg="add del mod">
          <ac:chgData name="Pilling, Luke" userId="78432b53-f414-41d8-9a92-2bf0f054edc0" providerId="ADAL" clId="{100779FB-8BD9-4B76-B361-EE88C6301B9A}" dt="2025-03-24T22:16:22.420" v="5237" actId="478"/>
          <ac:picMkLst>
            <pc:docMk/>
            <pc:sldMk cId="270166499" sldId="283"/>
            <ac:picMk id="31" creationId="{39715B10-B30E-2E59-C6F9-0A1D92C80685}"/>
          </ac:picMkLst>
        </pc:picChg>
        <pc:picChg chg="add mod">
          <ac:chgData name="Pilling, Luke" userId="78432b53-f414-41d8-9a92-2bf0f054edc0" providerId="ADAL" clId="{100779FB-8BD9-4B76-B361-EE88C6301B9A}" dt="2025-03-24T22:16:23.309" v="5238"/>
          <ac:picMkLst>
            <pc:docMk/>
            <pc:sldMk cId="270166499" sldId="283"/>
            <ac:picMk id="48" creationId="{E5BA0818-0989-88DA-F18C-8D8D3A81D15D}"/>
          </ac:picMkLst>
        </pc:picChg>
        <pc:cxnChg chg="del mod">
          <ac:chgData name="Pilling, Luke" userId="78432b53-f414-41d8-9a92-2bf0f054edc0" providerId="ADAL" clId="{100779FB-8BD9-4B76-B361-EE88C6301B9A}" dt="2025-03-24T21:44:43.084" v="4587" actId="478"/>
          <ac:cxnSpMkLst>
            <pc:docMk/>
            <pc:sldMk cId="270166499" sldId="283"/>
            <ac:cxnSpMk id="18" creationId="{D4F3BC6E-28DC-DB51-1671-DE52A6CE8995}"/>
          </ac:cxnSpMkLst>
        </pc:cxnChg>
        <pc:cxnChg chg="del mod">
          <ac:chgData name="Pilling, Luke" userId="78432b53-f414-41d8-9a92-2bf0f054edc0" providerId="ADAL" clId="{100779FB-8BD9-4B76-B361-EE88C6301B9A}" dt="2025-03-24T21:44:43.084" v="4587" actId="478"/>
          <ac:cxnSpMkLst>
            <pc:docMk/>
            <pc:sldMk cId="270166499" sldId="283"/>
            <ac:cxnSpMk id="19" creationId="{CF374E05-91CD-44AE-9743-5B4D2A2CFF90}"/>
          </ac:cxnSpMkLst>
        </pc:cxnChg>
        <pc:cxnChg chg="del mod">
          <ac:chgData name="Pilling, Luke" userId="78432b53-f414-41d8-9a92-2bf0f054edc0" providerId="ADAL" clId="{100779FB-8BD9-4B76-B361-EE88C6301B9A}" dt="2025-03-24T21:44:43.084" v="4587" actId="478"/>
          <ac:cxnSpMkLst>
            <pc:docMk/>
            <pc:sldMk cId="270166499" sldId="283"/>
            <ac:cxnSpMk id="22" creationId="{173C9818-5814-A3CF-A3D6-1A5257A5BE8A}"/>
          </ac:cxnSpMkLst>
        </pc:cxnChg>
        <pc:cxnChg chg="add del mod">
          <ac:chgData name="Pilling, Luke" userId="78432b53-f414-41d8-9a92-2bf0f054edc0" providerId="ADAL" clId="{100779FB-8BD9-4B76-B361-EE88C6301B9A}" dt="2025-03-24T22:16:44.124" v="5239" actId="478"/>
          <ac:cxnSpMkLst>
            <pc:docMk/>
            <pc:sldMk cId="270166499" sldId="283"/>
            <ac:cxnSpMk id="39" creationId="{69B8BB95-B5EC-85D3-60D7-0F0BC6A6799A}"/>
          </ac:cxnSpMkLst>
        </pc:cxnChg>
        <pc:cxnChg chg="add del mod">
          <ac:chgData name="Pilling, Luke" userId="78432b53-f414-41d8-9a92-2bf0f054edc0" providerId="ADAL" clId="{100779FB-8BD9-4B76-B361-EE88C6301B9A}" dt="2025-03-24T22:16:44.124" v="5239" actId="478"/>
          <ac:cxnSpMkLst>
            <pc:docMk/>
            <pc:sldMk cId="270166499" sldId="283"/>
            <ac:cxnSpMk id="40" creationId="{149D7402-1AD0-23D1-851A-46387FBE57FE}"/>
          </ac:cxnSpMkLst>
        </pc:cxnChg>
        <pc:cxnChg chg="add del mod">
          <ac:chgData name="Pilling, Luke" userId="78432b53-f414-41d8-9a92-2bf0f054edc0" providerId="ADAL" clId="{100779FB-8BD9-4B76-B361-EE88C6301B9A}" dt="2025-03-24T22:16:44.124" v="5239" actId="478"/>
          <ac:cxnSpMkLst>
            <pc:docMk/>
            <pc:sldMk cId="270166499" sldId="283"/>
            <ac:cxnSpMk id="42" creationId="{966E1E08-D08E-0479-145D-62EA492AFE17}"/>
          </ac:cxnSpMkLst>
        </pc:cxnChg>
        <pc:cxnChg chg="mod">
          <ac:chgData name="Pilling, Luke" userId="78432b53-f414-41d8-9a92-2bf0f054edc0" providerId="ADAL" clId="{100779FB-8BD9-4B76-B361-EE88C6301B9A}" dt="2025-03-24T22:16:47.750" v="5242"/>
          <ac:cxnSpMkLst>
            <pc:docMk/>
            <pc:sldMk cId="270166499" sldId="283"/>
            <ac:cxnSpMk id="56" creationId="{499AD445-B1BD-D5AC-F320-A6743212797E}"/>
          </ac:cxnSpMkLst>
        </pc:cxnChg>
      </pc:sldChg>
      <pc:sldChg chg="addSp delSp modSp add mod delAnim modAnim">
        <pc:chgData name="Pilling, Luke" userId="78432b53-f414-41d8-9a92-2bf0f054edc0" providerId="ADAL" clId="{100779FB-8BD9-4B76-B361-EE88C6301B9A}" dt="2025-03-24T22:19:31.486" v="5284"/>
        <pc:sldMkLst>
          <pc:docMk/>
          <pc:sldMk cId="2868124044" sldId="284"/>
        </pc:sldMkLst>
        <pc:spChg chg="mod">
          <ac:chgData name="Pilling, Luke" userId="78432b53-f414-41d8-9a92-2bf0f054edc0" providerId="ADAL" clId="{100779FB-8BD9-4B76-B361-EE88C6301B9A}" dt="2025-03-24T22:10:55.774" v="5136" actId="20577"/>
          <ac:spMkLst>
            <pc:docMk/>
            <pc:sldMk cId="2868124044" sldId="284"/>
            <ac:spMk id="3" creationId="{207A5EDC-631D-44AB-5F09-426F53451B8E}"/>
          </ac:spMkLst>
        </pc:spChg>
        <pc:spChg chg="add del mod">
          <ac:chgData name="Pilling, Luke" userId="78432b53-f414-41d8-9a92-2bf0f054edc0" providerId="ADAL" clId="{100779FB-8BD9-4B76-B361-EE88C6301B9A}" dt="2025-03-24T22:08:47.683" v="5083" actId="1038"/>
          <ac:spMkLst>
            <pc:docMk/>
            <pc:sldMk cId="2868124044" sldId="284"/>
            <ac:spMk id="5" creationId="{7EB6F525-CA1B-ABD0-B8DA-8A0962C603FE}"/>
          </ac:spMkLst>
        </pc:spChg>
        <pc:spChg chg="add del mod">
          <ac:chgData name="Pilling, Luke" userId="78432b53-f414-41d8-9a92-2bf0f054edc0" providerId="ADAL" clId="{100779FB-8BD9-4B76-B361-EE88C6301B9A}" dt="2025-03-24T22:05:18.838" v="5041" actId="478"/>
          <ac:spMkLst>
            <pc:docMk/>
            <pc:sldMk cId="2868124044" sldId="284"/>
            <ac:spMk id="8" creationId="{DBB45D81-7D75-D1A7-BCAE-281640F431EC}"/>
          </ac:spMkLst>
        </pc:spChg>
        <pc:spChg chg="del">
          <ac:chgData name="Pilling, Luke" userId="78432b53-f414-41d8-9a92-2bf0f054edc0" providerId="ADAL" clId="{100779FB-8BD9-4B76-B361-EE88C6301B9A}" dt="2025-03-24T22:05:15.477" v="5039" actId="478"/>
          <ac:spMkLst>
            <pc:docMk/>
            <pc:sldMk cId="2868124044" sldId="284"/>
            <ac:spMk id="9" creationId="{19FAC43C-69B5-4F99-1429-3DA83D78D1FC}"/>
          </ac:spMkLst>
        </pc:spChg>
        <pc:spChg chg="del">
          <ac:chgData name="Pilling, Luke" userId="78432b53-f414-41d8-9a92-2bf0f054edc0" providerId="ADAL" clId="{100779FB-8BD9-4B76-B361-EE88C6301B9A}" dt="2025-03-24T22:05:11.558" v="5035" actId="478"/>
          <ac:spMkLst>
            <pc:docMk/>
            <pc:sldMk cId="2868124044" sldId="284"/>
            <ac:spMk id="10" creationId="{F3AF7D88-78D1-60C8-E546-6B7E6AE3433A}"/>
          </ac:spMkLst>
        </pc:spChg>
        <pc:spChg chg="del">
          <ac:chgData name="Pilling, Luke" userId="78432b53-f414-41d8-9a92-2bf0f054edc0" providerId="ADAL" clId="{100779FB-8BD9-4B76-B361-EE88C6301B9A}" dt="2025-03-24T22:05:13.562" v="5038" actId="478"/>
          <ac:spMkLst>
            <pc:docMk/>
            <pc:sldMk cId="2868124044" sldId="284"/>
            <ac:spMk id="11" creationId="{7377AF0A-6322-9E80-E211-C570239BC208}"/>
          </ac:spMkLst>
        </pc:spChg>
        <pc:spChg chg="del">
          <ac:chgData name="Pilling, Luke" userId="78432b53-f414-41d8-9a92-2bf0f054edc0" providerId="ADAL" clId="{100779FB-8BD9-4B76-B361-EE88C6301B9A}" dt="2025-03-24T22:05:12.322" v="5036" actId="478"/>
          <ac:spMkLst>
            <pc:docMk/>
            <pc:sldMk cId="2868124044" sldId="284"/>
            <ac:spMk id="12" creationId="{CCC40E15-C333-4AA5-B9AC-7BD6FDA19279}"/>
          </ac:spMkLst>
        </pc:spChg>
        <pc:spChg chg="del">
          <ac:chgData name="Pilling, Luke" userId="78432b53-f414-41d8-9a92-2bf0f054edc0" providerId="ADAL" clId="{100779FB-8BD9-4B76-B361-EE88C6301B9A}" dt="2025-03-24T22:05:12.746" v="5037" actId="478"/>
          <ac:spMkLst>
            <pc:docMk/>
            <pc:sldMk cId="2868124044" sldId="284"/>
            <ac:spMk id="13" creationId="{92EB4405-A6CC-5E07-101C-C32260E73434}"/>
          </ac:spMkLst>
        </pc:spChg>
        <pc:spChg chg="del">
          <ac:chgData name="Pilling, Luke" userId="78432b53-f414-41d8-9a92-2bf0f054edc0" providerId="ADAL" clId="{100779FB-8BD9-4B76-B361-EE88C6301B9A}" dt="2025-03-24T22:05:22.046" v="5044" actId="478"/>
          <ac:spMkLst>
            <pc:docMk/>
            <pc:sldMk cId="2868124044" sldId="284"/>
            <ac:spMk id="16" creationId="{ADC20261-8518-808B-5845-3E46B6B18883}"/>
          </ac:spMkLst>
        </pc:spChg>
        <pc:spChg chg="add mod">
          <ac:chgData name="Pilling, Luke" userId="78432b53-f414-41d8-9a92-2bf0f054edc0" providerId="ADAL" clId="{100779FB-8BD9-4B76-B361-EE88C6301B9A}" dt="2025-03-24T22:13:28.667" v="5201" actId="1076"/>
          <ac:spMkLst>
            <pc:docMk/>
            <pc:sldMk cId="2868124044" sldId="284"/>
            <ac:spMk id="19" creationId="{119BF3D3-E771-2717-F431-6417A91BA058}"/>
          </ac:spMkLst>
        </pc:spChg>
        <pc:spChg chg="del">
          <ac:chgData name="Pilling, Luke" userId="78432b53-f414-41d8-9a92-2bf0f054edc0" providerId="ADAL" clId="{100779FB-8BD9-4B76-B361-EE88C6301B9A}" dt="2025-03-24T22:05:33.590" v="5050" actId="478"/>
          <ac:spMkLst>
            <pc:docMk/>
            <pc:sldMk cId="2868124044" sldId="284"/>
            <ac:spMk id="20" creationId="{821C4226-51DB-82F3-BA5D-81455E6B4EEB}"/>
          </ac:spMkLst>
        </pc:spChg>
        <pc:spChg chg="add mod ord">
          <ac:chgData name="Pilling, Luke" userId="78432b53-f414-41d8-9a92-2bf0f054edc0" providerId="ADAL" clId="{100779FB-8BD9-4B76-B361-EE88C6301B9A}" dt="2025-03-24T22:18:28.612" v="5272" actId="171"/>
          <ac:spMkLst>
            <pc:docMk/>
            <pc:sldMk cId="2868124044" sldId="284"/>
            <ac:spMk id="22" creationId="{FE2EEBFF-CCB3-AFAB-5D29-944E27282C37}"/>
          </ac:spMkLst>
        </pc:spChg>
        <pc:spChg chg="del">
          <ac:chgData name="Pilling, Luke" userId="78432b53-f414-41d8-9a92-2bf0f054edc0" providerId="ADAL" clId="{100779FB-8BD9-4B76-B361-EE88C6301B9A}" dt="2025-03-24T22:05:32.790" v="5049" actId="478"/>
          <ac:spMkLst>
            <pc:docMk/>
            <pc:sldMk cId="2868124044" sldId="284"/>
            <ac:spMk id="23" creationId="{358EF5B9-B288-83EA-0AA2-1BD886785B3C}"/>
          </ac:spMkLst>
        </pc:spChg>
        <pc:spChg chg="del">
          <ac:chgData name="Pilling, Luke" userId="78432b53-f414-41d8-9a92-2bf0f054edc0" providerId="ADAL" clId="{100779FB-8BD9-4B76-B361-EE88C6301B9A}" dt="2025-03-24T22:05:27.155" v="5045" actId="478"/>
          <ac:spMkLst>
            <pc:docMk/>
            <pc:sldMk cId="2868124044" sldId="284"/>
            <ac:spMk id="24" creationId="{FBD63BB4-B861-A628-451D-F9844711DF2D}"/>
          </ac:spMkLst>
        </pc:spChg>
        <pc:spChg chg="del">
          <ac:chgData name="Pilling, Luke" userId="78432b53-f414-41d8-9a92-2bf0f054edc0" providerId="ADAL" clId="{100779FB-8BD9-4B76-B361-EE88C6301B9A}" dt="2025-03-24T22:05:20.342" v="5043" actId="478"/>
          <ac:spMkLst>
            <pc:docMk/>
            <pc:sldMk cId="2868124044" sldId="284"/>
            <ac:spMk id="25" creationId="{F78CBE13-5B52-9CBC-9A46-0FBC7E44646D}"/>
          </ac:spMkLst>
        </pc:spChg>
        <pc:spChg chg="del">
          <ac:chgData name="Pilling, Luke" userId="78432b53-f414-41d8-9a92-2bf0f054edc0" providerId="ADAL" clId="{100779FB-8BD9-4B76-B361-EE88C6301B9A}" dt="2025-03-24T22:05:19.879" v="5042" actId="478"/>
          <ac:spMkLst>
            <pc:docMk/>
            <pc:sldMk cId="2868124044" sldId="284"/>
            <ac:spMk id="26" creationId="{A0E4528C-E751-46BF-E5C1-7C85AF3B5B78}"/>
          </ac:spMkLst>
        </pc:spChg>
        <pc:spChg chg="add mod ord">
          <ac:chgData name="Pilling, Luke" userId="78432b53-f414-41d8-9a92-2bf0f054edc0" providerId="ADAL" clId="{100779FB-8BD9-4B76-B361-EE88C6301B9A}" dt="2025-03-24T22:19:08.842" v="5280" actId="164"/>
          <ac:spMkLst>
            <pc:docMk/>
            <pc:sldMk cId="2868124044" sldId="284"/>
            <ac:spMk id="28" creationId="{484AF8E0-F9C6-2E5B-CB90-BF5BD33E5552}"/>
          </ac:spMkLst>
        </pc:spChg>
        <pc:spChg chg="add mod">
          <ac:chgData name="Pilling, Luke" userId="78432b53-f414-41d8-9a92-2bf0f054edc0" providerId="ADAL" clId="{100779FB-8BD9-4B76-B361-EE88C6301B9A}" dt="2025-03-24T22:18:12.829" v="5267" actId="1035"/>
          <ac:spMkLst>
            <pc:docMk/>
            <pc:sldMk cId="2868124044" sldId="284"/>
            <ac:spMk id="32" creationId="{9C9F05E7-04F3-8D13-02FC-9F0E15888ADB}"/>
          </ac:spMkLst>
        </pc:spChg>
        <pc:spChg chg="mod topLvl">
          <ac:chgData name="Pilling, Luke" userId="78432b53-f414-41d8-9a92-2bf0f054edc0" providerId="ADAL" clId="{100779FB-8BD9-4B76-B361-EE88C6301B9A}" dt="2025-03-24T22:19:03.649" v="5279" actId="165"/>
          <ac:spMkLst>
            <pc:docMk/>
            <pc:sldMk cId="2868124044" sldId="284"/>
            <ac:spMk id="36" creationId="{50803383-F793-2D30-5647-ABDFD106E306}"/>
          </ac:spMkLst>
        </pc:spChg>
        <pc:spChg chg="mod topLvl">
          <ac:chgData name="Pilling, Luke" userId="78432b53-f414-41d8-9a92-2bf0f054edc0" providerId="ADAL" clId="{100779FB-8BD9-4B76-B361-EE88C6301B9A}" dt="2025-03-24T22:19:03.649" v="5279" actId="165"/>
          <ac:spMkLst>
            <pc:docMk/>
            <pc:sldMk cId="2868124044" sldId="284"/>
            <ac:spMk id="37" creationId="{E40A4BC5-A343-647E-2B0C-51A9E4A5CDBE}"/>
          </ac:spMkLst>
        </pc:spChg>
        <pc:spChg chg="mod topLvl">
          <ac:chgData name="Pilling, Luke" userId="78432b53-f414-41d8-9a92-2bf0f054edc0" providerId="ADAL" clId="{100779FB-8BD9-4B76-B361-EE88C6301B9A}" dt="2025-03-24T22:19:03.649" v="5279" actId="165"/>
          <ac:spMkLst>
            <pc:docMk/>
            <pc:sldMk cId="2868124044" sldId="284"/>
            <ac:spMk id="38" creationId="{28FF23F6-EF60-93F3-7E06-5F601CBE778E}"/>
          </ac:spMkLst>
        </pc:spChg>
        <pc:spChg chg="mod topLvl">
          <ac:chgData name="Pilling, Luke" userId="78432b53-f414-41d8-9a92-2bf0f054edc0" providerId="ADAL" clId="{100779FB-8BD9-4B76-B361-EE88C6301B9A}" dt="2025-03-24T22:19:03.649" v="5279" actId="165"/>
          <ac:spMkLst>
            <pc:docMk/>
            <pc:sldMk cId="2868124044" sldId="284"/>
            <ac:spMk id="41" creationId="{899A3D5D-6316-14EA-733D-93D121E526FE}"/>
          </ac:spMkLst>
        </pc:spChg>
        <pc:spChg chg="mod topLvl">
          <ac:chgData name="Pilling, Luke" userId="78432b53-f414-41d8-9a92-2bf0f054edc0" providerId="ADAL" clId="{100779FB-8BD9-4B76-B361-EE88C6301B9A}" dt="2025-03-24T22:19:03.649" v="5279" actId="165"/>
          <ac:spMkLst>
            <pc:docMk/>
            <pc:sldMk cId="2868124044" sldId="284"/>
            <ac:spMk id="43" creationId="{D25327F3-D051-D55E-A3DD-451E3FC574F9}"/>
          </ac:spMkLst>
        </pc:spChg>
        <pc:spChg chg="mod topLvl">
          <ac:chgData name="Pilling, Luke" userId="78432b53-f414-41d8-9a92-2bf0f054edc0" providerId="ADAL" clId="{100779FB-8BD9-4B76-B361-EE88C6301B9A}" dt="2025-03-24T22:19:15.942" v="5281" actId="1076"/>
          <ac:spMkLst>
            <pc:docMk/>
            <pc:sldMk cId="2868124044" sldId="284"/>
            <ac:spMk id="44" creationId="{A57659AE-933F-A2DC-14FD-999749C52469}"/>
          </ac:spMkLst>
        </pc:spChg>
        <pc:spChg chg="mod topLvl">
          <ac:chgData name="Pilling, Luke" userId="78432b53-f414-41d8-9a92-2bf0f054edc0" providerId="ADAL" clId="{100779FB-8BD9-4B76-B361-EE88C6301B9A}" dt="2025-03-24T22:19:03.649" v="5279" actId="165"/>
          <ac:spMkLst>
            <pc:docMk/>
            <pc:sldMk cId="2868124044" sldId="284"/>
            <ac:spMk id="45" creationId="{B31B7DA8-8623-A125-F1A9-CB39865CB1AE}"/>
          </ac:spMkLst>
        </pc:spChg>
        <pc:spChg chg="del mod">
          <ac:chgData name="Pilling, Luke" userId="78432b53-f414-41d8-9a92-2bf0f054edc0" providerId="ADAL" clId="{100779FB-8BD9-4B76-B361-EE88C6301B9A}" dt="2025-03-24T22:12:05.782" v="5155" actId="478"/>
          <ac:spMkLst>
            <pc:docMk/>
            <pc:sldMk cId="2868124044" sldId="284"/>
            <ac:spMk id="46" creationId="{D5D05077-19D6-DDAD-9F17-A052982EAB89}"/>
          </ac:spMkLst>
        </pc:spChg>
        <pc:grpChg chg="add del mod ord">
          <ac:chgData name="Pilling, Luke" userId="78432b53-f414-41d8-9a92-2bf0f054edc0" providerId="ADAL" clId="{100779FB-8BD9-4B76-B361-EE88C6301B9A}" dt="2025-03-24T22:19:08.842" v="5280" actId="164"/>
          <ac:grpSpMkLst>
            <pc:docMk/>
            <pc:sldMk cId="2868124044" sldId="284"/>
            <ac:grpSpMk id="21" creationId="{A131BCE0-B9E3-3884-5E14-BAF8A41C7FA5}"/>
          </ac:grpSpMkLst>
        </pc:grpChg>
        <pc:grpChg chg="add mod">
          <ac:chgData name="Pilling, Luke" userId="78432b53-f414-41d8-9a92-2bf0f054edc0" providerId="ADAL" clId="{100779FB-8BD9-4B76-B361-EE88C6301B9A}" dt="2025-03-24T22:19:08.842" v="5280" actId="164"/>
          <ac:grpSpMkLst>
            <pc:docMk/>
            <pc:sldMk cId="2868124044" sldId="284"/>
            <ac:grpSpMk id="34" creationId="{8E17E097-C13D-A268-2DFD-859A83CB6D88}"/>
          </ac:grpSpMkLst>
        </pc:grpChg>
        <pc:graphicFrameChg chg="del">
          <ac:chgData name="Pilling, Luke" userId="78432b53-f414-41d8-9a92-2bf0f054edc0" providerId="ADAL" clId="{100779FB-8BD9-4B76-B361-EE88C6301B9A}" dt="2025-03-24T22:05:18.157" v="5040" actId="478"/>
          <ac:graphicFrameMkLst>
            <pc:docMk/>
            <pc:sldMk cId="2868124044" sldId="284"/>
            <ac:graphicFrameMk id="33" creationId="{8D9C026B-AD2F-D639-3870-837B3F12CFA1}"/>
          </ac:graphicFrameMkLst>
        </pc:graphicFrameChg>
        <pc:picChg chg="add del mod">
          <ac:chgData name="Pilling, Luke" userId="78432b53-f414-41d8-9a92-2bf0f054edc0" providerId="ADAL" clId="{100779FB-8BD9-4B76-B361-EE88C6301B9A}" dt="2025-03-24T22:05:46.254" v="5054" actId="478"/>
          <ac:picMkLst>
            <pc:docMk/>
            <pc:sldMk cId="2868124044" sldId="284"/>
            <ac:picMk id="14" creationId="{6B9E8B7E-48B3-B2B5-A15E-B2B647CF5C2A}"/>
          </ac:picMkLst>
        </pc:picChg>
        <pc:picChg chg="add del mod">
          <ac:chgData name="Pilling, Luke" userId="78432b53-f414-41d8-9a92-2bf0f054edc0" providerId="ADAL" clId="{100779FB-8BD9-4B76-B361-EE88C6301B9A}" dt="2025-03-24T22:11:01.262" v="5137" actId="478"/>
          <ac:picMkLst>
            <pc:docMk/>
            <pc:sldMk cId="2868124044" sldId="284"/>
            <ac:picMk id="17" creationId="{4B858057-D798-82B5-7248-FDC128A859CC}"/>
          </ac:picMkLst>
        </pc:picChg>
        <pc:picChg chg="add mod">
          <ac:chgData name="Pilling, Luke" userId="78432b53-f414-41d8-9a92-2bf0f054edc0" providerId="ADAL" clId="{100779FB-8BD9-4B76-B361-EE88C6301B9A}" dt="2025-03-24T22:13:24.472" v="5200" actId="14100"/>
          <ac:picMkLst>
            <pc:docMk/>
            <pc:sldMk cId="2868124044" sldId="284"/>
            <ac:picMk id="30" creationId="{9AF9B8DD-70D6-2E72-96C5-2DFA876CFFC6}"/>
          </ac:picMkLst>
        </pc:picChg>
        <pc:picChg chg="mod">
          <ac:chgData name="Pilling, Luke" userId="78432b53-f414-41d8-9a92-2bf0f054edc0" providerId="ADAL" clId="{100779FB-8BD9-4B76-B361-EE88C6301B9A}" dt="2025-03-24T22:08:07.065" v="5068" actId="1076"/>
          <ac:picMkLst>
            <pc:docMk/>
            <pc:sldMk cId="2868124044" sldId="284"/>
            <ac:picMk id="31" creationId="{8DD2CBA6-5941-5F3F-CE62-98E64C866F4A}"/>
          </ac:picMkLst>
        </pc:picChg>
        <pc:cxnChg chg="mod topLvl">
          <ac:chgData name="Pilling, Luke" userId="78432b53-f414-41d8-9a92-2bf0f054edc0" providerId="ADAL" clId="{100779FB-8BD9-4B76-B361-EE88C6301B9A}" dt="2025-03-24T22:19:03.649" v="5279" actId="165"/>
          <ac:cxnSpMkLst>
            <pc:docMk/>
            <pc:sldMk cId="2868124044" sldId="284"/>
            <ac:cxnSpMk id="40" creationId="{6445FA9A-0A69-0279-501A-C57DAD031365}"/>
          </ac:cxnSpMkLst>
        </pc:cxnChg>
        <pc:cxnChg chg="mod topLvl">
          <ac:chgData name="Pilling, Luke" userId="78432b53-f414-41d8-9a92-2bf0f054edc0" providerId="ADAL" clId="{100779FB-8BD9-4B76-B361-EE88C6301B9A}" dt="2025-03-24T22:19:03.649" v="5279" actId="165"/>
          <ac:cxnSpMkLst>
            <pc:docMk/>
            <pc:sldMk cId="2868124044" sldId="284"/>
            <ac:cxnSpMk id="42" creationId="{ED71BAFD-CB89-021D-0CD4-2D4C484993D6}"/>
          </ac:cxnSpMkLst>
        </pc:cxnChg>
      </pc:sldChg>
      <pc:sldChg chg="add">
        <pc:chgData name="Pilling, Luke" userId="78432b53-f414-41d8-9a92-2bf0f054edc0" providerId="ADAL" clId="{100779FB-8BD9-4B76-B361-EE88C6301B9A}" dt="2025-03-24T22:10:32.404" v="5104" actId="2890"/>
        <pc:sldMkLst>
          <pc:docMk/>
          <pc:sldMk cId="909771811" sldId="285"/>
        </pc:sldMkLst>
      </pc:sldChg>
      <pc:sldChg chg="addSp modSp new mod ord modAnim">
        <pc:chgData name="Pilling, Luke" userId="78432b53-f414-41d8-9a92-2bf0f054edc0" providerId="ADAL" clId="{100779FB-8BD9-4B76-B361-EE88C6301B9A}" dt="2025-03-24T22:52:09.676" v="6297"/>
        <pc:sldMkLst>
          <pc:docMk/>
          <pc:sldMk cId="322401782" sldId="286"/>
        </pc:sldMkLst>
        <pc:spChg chg="mod">
          <ac:chgData name="Pilling, Luke" userId="78432b53-f414-41d8-9a92-2bf0f054edc0" providerId="ADAL" clId="{100779FB-8BD9-4B76-B361-EE88C6301B9A}" dt="2025-03-24T22:24:41.944" v="5581" actId="21"/>
          <ac:spMkLst>
            <pc:docMk/>
            <pc:sldMk cId="322401782" sldId="286"/>
            <ac:spMk id="2" creationId="{8C204456-3A9C-47B2-C782-670E767BDC2F}"/>
          </ac:spMkLst>
        </pc:spChg>
        <pc:spChg chg="mod">
          <ac:chgData name="Pilling, Luke" userId="78432b53-f414-41d8-9a92-2bf0f054edc0" providerId="ADAL" clId="{100779FB-8BD9-4B76-B361-EE88C6301B9A}" dt="2025-03-24T22:20:52.351" v="5316" actId="1076"/>
          <ac:spMkLst>
            <pc:docMk/>
            <pc:sldMk cId="322401782" sldId="286"/>
            <ac:spMk id="3" creationId="{4E4743A0-A3C3-46F5-AFCC-218ED6CF4466}"/>
          </ac:spMkLst>
        </pc:spChg>
        <pc:spChg chg="add mod">
          <ac:chgData name="Pilling, Luke" userId="78432b53-f414-41d8-9a92-2bf0f054edc0" providerId="ADAL" clId="{100779FB-8BD9-4B76-B361-EE88C6301B9A}" dt="2025-03-24T22:21:15.357" v="5320"/>
          <ac:spMkLst>
            <pc:docMk/>
            <pc:sldMk cId="322401782" sldId="286"/>
            <ac:spMk id="4" creationId="{11F1F8DF-282D-EC48-D442-0BEDE3301CF0}"/>
          </ac:spMkLst>
        </pc:spChg>
        <pc:spChg chg="add mod">
          <ac:chgData name="Pilling, Luke" userId="78432b53-f414-41d8-9a92-2bf0f054edc0" providerId="ADAL" clId="{100779FB-8BD9-4B76-B361-EE88C6301B9A}" dt="2025-03-24T22:22:30.172" v="5462" actId="1036"/>
          <ac:spMkLst>
            <pc:docMk/>
            <pc:sldMk cId="322401782" sldId="286"/>
            <ac:spMk id="5" creationId="{92A65D80-EE3E-5C1D-D153-549312A881FE}"/>
          </ac:spMkLst>
        </pc:spChg>
        <pc:spChg chg="add mod">
          <ac:chgData name="Pilling, Luke" userId="78432b53-f414-41d8-9a92-2bf0f054edc0" providerId="ADAL" clId="{100779FB-8BD9-4B76-B361-EE88C6301B9A}" dt="2025-03-24T22:22:37.603" v="5481" actId="1035"/>
          <ac:spMkLst>
            <pc:docMk/>
            <pc:sldMk cId="322401782" sldId="286"/>
            <ac:spMk id="6" creationId="{9635EF9B-1F60-9388-EFEF-C3DED7279086}"/>
          </ac:spMkLst>
        </pc:spChg>
        <pc:spChg chg="add mod">
          <ac:chgData name="Pilling, Luke" userId="78432b53-f414-41d8-9a92-2bf0f054edc0" providerId="ADAL" clId="{100779FB-8BD9-4B76-B361-EE88C6301B9A}" dt="2025-03-24T22:24:56.986" v="5588" actId="1037"/>
          <ac:spMkLst>
            <pc:docMk/>
            <pc:sldMk cId="322401782" sldId="286"/>
            <ac:spMk id="8" creationId="{629454A0-3D84-32A0-E3EE-C6012CB2D558}"/>
          </ac:spMkLst>
        </pc:spChg>
        <pc:picChg chg="add mod">
          <ac:chgData name="Pilling, Luke" userId="78432b53-f414-41d8-9a92-2bf0f054edc0" providerId="ADAL" clId="{100779FB-8BD9-4B76-B361-EE88C6301B9A}" dt="2025-03-24T22:51:45.374" v="6296" actId="1035"/>
          <ac:picMkLst>
            <pc:docMk/>
            <pc:sldMk cId="322401782" sldId="286"/>
            <ac:picMk id="9" creationId="{C5247178-9B52-1D38-37F1-5901B318A044}"/>
          </ac:picMkLst>
        </pc:picChg>
        <pc:picChg chg="add mod">
          <ac:chgData name="Pilling, Luke" userId="78432b53-f414-41d8-9a92-2bf0f054edc0" providerId="ADAL" clId="{100779FB-8BD9-4B76-B361-EE88C6301B9A}" dt="2025-03-24T22:51:45.374" v="6296" actId="1035"/>
          <ac:picMkLst>
            <pc:docMk/>
            <pc:sldMk cId="322401782" sldId="286"/>
            <ac:picMk id="10" creationId="{0F815E67-B40D-5D2F-86B5-283BA0C858C5}"/>
          </ac:picMkLst>
        </pc:picChg>
        <pc:picChg chg="add mod">
          <ac:chgData name="Pilling, Luke" userId="78432b53-f414-41d8-9a92-2bf0f054edc0" providerId="ADAL" clId="{100779FB-8BD9-4B76-B361-EE88C6301B9A}" dt="2025-03-24T22:51:45.374" v="6296" actId="1035"/>
          <ac:picMkLst>
            <pc:docMk/>
            <pc:sldMk cId="322401782" sldId="286"/>
            <ac:picMk id="11" creationId="{52F85142-21B0-1507-2EF7-AB1E5475A8D8}"/>
          </ac:picMkLst>
        </pc:picChg>
        <pc:picChg chg="add mod">
          <ac:chgData name="Pilling, Luke" userId="78432b53-f414-41d8-9a92-2bf0f054edc0" providerId="ADAL" clId="{100779FB-8BD9-4B76-B361-EE88C6301B9A}" dt="2025-03-24T22:51:45.374" v="6296" actId="1035"/>
          <ac:picMkLst>
            <pc:docMk/>
            <pc:sldMk cId="322401782" sldId="286"/>
            <ac:picMk id="12" creationId="{59FCA524-6E9A-A563-E2B1-600A2504C590}"/>
          </ac:picMkLst>
        </pc:picChg>
        <pc:picChg chg="add mod">
          <ac:chgData name="Pilling, Luke" userId="78432b53-f414-41d8-9a92-2bf0f054edc0" providerId="ADAL" clId="{100779FB-8BD9-4B76-B361-EE88C6301B9A}" dt="2025-03-24T22:51:45.374" v="6296" actId="1035"/>
          <ac:picMkLst>
            <pc:docMk/>
            <pc:sldMk cId="322401782" sldId="286"/>
            <ac:picMk id="13" creationId="{26CC20D1-AE72-6215-AB50-CE066F1857B8}"/>
          </ac:picMkLst>
        </pc:picChg>
        <pc:picChg chg="add mod">
          <ac:chgData name="Pilling, Luke" userId="78432b53-f414-41d8-9a92-2bf0f054edc0" providerId="ADAL" clId="{100779FB-8BD9-4B76-B361-EE88C6301B9A}" dt="2025-03-24T22:51:45.374" v="6296" actId="1035"/>
          <ac:picMkLst>
            <pc:docMk/>
            <pc:sldMk cId="322401782" sldId="286"/>
            <ac:picMk id="14" creationId="{EE8DD695-3E69-CC2D-9C14-D209D35E2A7A}"/>
          </ac:picMkLst>
        </pc:picChg>
        <pc:picChg chg="add mod">
          <ac:chgData name="Pilling, Luke" userId="78432b53-f414-41d8-9a92-2bf0f054edc0" providerId="ADAL" clId="{100779FB-8BD9-4B76-B361-EE88C6301B9A}" dt="2025-03-24T22:51:45.374" v="6296" actId="1035"/>
          <ac:picMkLst>
            <pc:docMk/>
            <pc:sldMk cId="322401782" sldId="286"/>
            <ac:picMk id="15" creationId="{B7237CB6-FC95-D88E-D452-EF8BE22B2290}"/>
          </ac:picMkLst>
        </pc:picChg>
        <pc:picChg chg="add mod">
          <ac:chgData name="Pilling, Luke" userId="78432b53-f414-41d8-9a92-2bf0f054edc0" providerId="ADAL" clId="{100779FB-8BD9-4B76-B361-EE88C6301B9A}" dt="2025-03-24T22:51:45.374" v="6296" actId="1035"/>
          <ac:picMkLst>
            <pc:docMk/>
            <pc:sldMk cId="322401782" sldId="286"/>
            <ac:picMk id="16" creationId="{4186C52C-788D-F587-4799-AF536EEE7D2E}"/>
          </ac:picMkLst>
        </pc:picChg>
      </pc:sldChg>
      <pc:sldChg chg="new del">
        <pc:chgData name="Pilling, Luke" userId="78432b53-f414-41d8-9a92-2bf0f054edc0" providerId="ADAL" clId="{100779FB-8BD9-4B76-B361-EE88C6301B9A}" dt="2025-03-24T22:44:20.073" v="6055" actId="47"/>
        <pc:sldMkLst>
          <pc:docMk/>
          <pc:sldMk cId="1759433603" sldId="287"/>
        </pc:sldMkLst>
      </pc:sldChg>
      <pc:sldChg chg="addSp delSp modSp add mod ord delAnim modAnim">
        <pc:chgData name="Pilling, Luke" userId="78432b53-f414-41d8-9a92-2bf0f054edc0" providerId="ADAL" clId="{100779FB-8BD9-4B76-B361-EE88C6301B9A}" dt="2025-03-24T22:48:09.046" v="6136"/>
        <pc:sldMkLst>
          <pc:docMk/>
          <pc:sldMk cId="2464267143" sldId="287"/>
        </pc:sldMkLst>
        <pc:spChg chg="mod">
          <ac:chgData name="Pilling, Luke" userId="78432b53-f414-41d8-9a92-2bf0f054edc0" providerId="ADAL" clId="{100779FB-8BD9-4B76-B361-EE88C6301B9A}" dt="2025-03-24T22:44:47.652" v="6076" actId="114"/>
          <ac:spMkLst>
            <pc:docMk/>
            <pc:sldMk cId="2464267143" sldId="287"/>
            <ac:spMk id="3" creationId="{9CE2A0B7-16A3-0784-B1F9-05B1DEA496C7}"/>
          </ac:spMkLst>
        </pc:spChg>
        <pc:spChg chg="mod">
          <ac:chgData name="Pilling, Luke" userId="78432b53-f414-41d8-9a92-2bf0f054edc0" providerId="ADAL" clId="{100779FB-8BD9-4B76-B361-EE88C6301B9A}" dt="2025-03-24T22:46:39.767" v="6107" actId="1035"/>
          <ac:spMkLst>
            <pc:docMk/>
            <pc:sldMk cId="2464267143" sldId="287"/>
            <ac:spMk id="19" creationId="{2713D04A-27E3-A9CD-427D-7063AF54CB50}"/>
          </ac:spMkLst>
        </pc:spChg>
        <pc:spChg chg="mod">
          <ac:chgData name="Pilling, Luke" userId="78432b53-f414-41d8-9a92-2bf0f054edc0" providerId="ADAL" clId="{100779FB-8BD9-4B76-B361-EE88C6301B9A}" dt="2025-03-24T22:46:51.681" v="6131" actId="1036"/>
          <ac:spMkLst>
            <pc:docMk/>
            <pc:sldMk cId="2464267143" sldId="287"/>
            <ac:spMk id="22" creationId="{3790F3A3-96C2-7E66-A52B-99F3DEC90BCA}"/>
          </ac:spMkLst>
        </pc:spChg>
        <pc:spChg chg="mod">
          <ac:chgData name="Pilling, Luke" userId="78432b53-f414-41d8-9a92-2bf0f054edc0" providerId="ADAL" clId="{100779FB-8BD9-4B76-B361-EE88C6301B9A}" dt="2025-03-24T22:46:49.993" v="6126" actId="1035"/>
          <ac:spMkLst>
            <pc:docMk/>
            <pc:sldMk cId="2464267143" sldId="287"/>
            <ac:spMk id="27" creationId="{2122BD54-18FC-6469-362D-13B5AB6FBE4A}"/>
          </ac:spMkLst>
        </pc:spChg>
        <pc:spChg chg="mod">
          <ac:chgData name="Pilling, Luke" userId="78432b53-f414-41d8-9a92-2bf0f054edc0" providerId="ADAL" clId="{100779FB-8BD9-4B76-B361-EE88C6301B9A}" dt="2025-03-24T22:45:05.727" v="6086" actId="1038"/>
          <ac:spMkLst>
            <pc:docMk/>
            <pc:sldMk cId="2464267143" sldId="287"/>
            <ac:spMk id="28" creationId="{9BF84E76-1DA5-E310-00F7-C110455D8E0A}"/>
          </ac:spMkLst>
        </pc:spChg>
        <pc:spChg chg="del">
          <ac:chgData name="Pilling, Luke" userId="78432b53-f414-41d8-9a92-2bf0f054edc0" providerId="ADAL" clId="{100779FB-8BD9-4B76-B361-EE88C6301B9A}" dt="2025-03-24T22:46:07.111" v="6091" actId="478"/>
          <ac:spMkLst>
            <pc:docMk/>
            <pc:sldMk cId="2464267143" sldId="287"/>
            <ac:spMk id="32" creationId="{A43DFC68-FBA3-EAB3-A953-B756364D50E1}"/>
          </ac:spMkLst>
        </pc:spChg>
        <pc:picChg chg="add mod">
          <ac:chgData name="Pilling, Luke" userId="78432b53-f414-41d8-9a92-2bf0f054edc0" providerId="ADAL" clId="{100779FB-8BD9-4B76-B361-EE88C6301B9A}" dt="2025-03-24T22:46:34.815" v="6105" actId="1035"/>
          <ac:picMkLst>
            <pc:docMk/>
            <pc:sldMk cId="2464267143" sldId="287"/>
            <ac:picMk id="8" creationId="{EA00E066-6EFF-BC46-8196-7A14CB26FEF7}"/>
          </ac:picMkLst>
        </pc:picChg>
        <pc:picChg chg="del">
          <ac:chgData name="Pilling, Luke" userId="78432b53-f414-41d8-9a92-2bf0f054edc0" providerId="ADAL" clId="{100779FB-8BD9-4B76-B361-EE88C6301B9A}" dt="2025-03-24T22:45:17.552" v="6087" actId="478"/>
          <ac:picMkLst>
            <pc:docMk/>
            <pc:sldMk cId="2464267143" sldId="287"/>
            <ac:picMk id="30" creationId="{5269E3DE-F0FC-0257-8190-E5430292E065}"/>
          </ac:picMkLst>
        </pc:picChg>
      </pc:sldChg>
    </pc:docChg>
  </pc:docChgLst>
  <pc:docChgLst>
    <pc:chgData name="Pilling, Luke" userId="78432b53-f414-41d8-9a92-2bf0f054edc0" providerId="ADAL" clId="{1788C977-4963-480A-87FE-5C300DA65A92}"/>
    <pc:docChg chg="undo custSel addSld delSld modSld sldOrd replTag">
      <pc:chgData name="Pilling, Luke" userId="78432b53-f414-41d8-9a92-2bf0f054edc0" providerId="ADAL" clId="{1788C977-4963-480A-87FE-5C300DA65A92}" dt="2024-03-14T11:23:18.153" v="6682" actId="478"/>
      <pc:docMkLst>
        <pc:docMk/>
      </pc:docMkLst>
      <pc:sldChg chg="addSp delSp modSp del mod">
        <pc:chgData name="Pilling, Luke" userId="78432b53-f414-41d8-9a92-2bf0f054edc0" providerId="ADAL" clId="{1788C977-4963-480A-87FE-5C300DA65A92}" dt="2024-03-10T21:39:50.305" v="2133" actId="2696"/>
        <pc:sldMkLst>
          <pc:docMk/>
          <pc:sldMk cId="3072513233" sldId="258"/>
        </pc:sldMkLst>
      </pc:sldChg>
      <pc:sldChg chg="addSp delSp modSp mod">
        <pc:chgData name="Pilling, Luke" userId="78432b53-f414-41d8-9a92-2bf0f054edc0" providerId="ADAL" clId="{1788C977-4963-480A-87FE-5C300DA65A92}" dt="2024-03-12T20:49:55.657" v="2211" actId="20577"/>
        <pc:sldMkLst>
          <pc:docMk/>
          <pc:sldMk cId="2192940620" sldId="259"/>
        </pc:sldMkLst>
      </pc:sldChg>
      <pc:sldChg chg="addSp delSp modSp add mod">
        <pc:chgData name="Pilling, Luke" userId="78432b53-f414-41d8-9a92-2bf0f054edc0" providerId="ADAL" clId="{1788C977-4963-480A-87FE-5C300DA65A92}" dt="2024-02-26T21:34:07.911" v="294" actId="14100"/>
        <pc:sldMkLst>
          <pc:docMk/>
          <pc:sldMk cId="3036299616" sldId="260"/>
        </pc:sldMkLst>
      </pc:sldChg>
      <pc:sldChg chg="addSp delSp modSp add del mod">
        <pc:chgData name="Pilling, Luke" userId="78432b53-f414-41d8-9a92-2bf0f054edc0" providerId="ADAL" clId="{1788C977-4963-480A-87FE-5C300DA65A92}" dt="2024-03-10T21:47:50.658" v="2195" actId="47"/>
        <pc:sldMkLst>
          <pc:docMk/>
          <pc:sldMk cId="3155134089" sldId="261"/>
        </pc:sldMkLst>
      </pc:sldChg>
      <pc:sldChg chg="addSp modSp add mod modAnim">
        <pc:chgData name="Pilling, Luke" userId="78432b53-f414-41d8-9a92-2bf0f054edc0" providerId="ADAL" clId="{1788C977-4963-480A-87FE-5C300DA65A92}" dt="2024-03-12T21:00:21.076" v="2537" actId="114"/>
        <pc:sldMkLst>
          <pc:docMk/>
          <pc:sldMk cId="2421051167" sldId="262"/>
        </pc:sldMkLst>
      </pc:sldChg>
      <pc:sldChg chg="addSp delSp modSp add del mod">
        <pc:chgData name="Pilling, Luke" userId="78432b53-f414-41d8-9a92-2bf0f054edc0" providerId="ADAL" clId="{1788C977-4963-480A-87FE-5C300DA65A92}" dt="2024-03-10T21:47:50.658" v="2195" actId="47"/>
        <pc:sldMkLst>
          <pc:docMk/>
          <pc:sldMk cId="3126861343" sldId="263"/>
        </pc:sldMkLst>
      </pc:sldChg>
      <pc:sldChg chg="del">
        <pc:chgData name="Pilling, Luke" userId="78432b53-f414-41d8-9a92-2bf0f054edc0" providerId="ADAL" clId="{1788C977-4963-480A-87FE-5C300DA65A92}" dt="2024-02-26T21:21:13.923" v="124" actId="47"/>
        <pc:sldMkLst>
          <pc:docMk/>
          <pc:sldMk cId="2230748684" sldId="264"/>
        </pc:sldMkLst>
      </pc:sldChg>
      <pc:sldChg chg="add modAnim">
        <pc:chgData name="Pilling, Luke" userId="78432b53-f414-41d8-9a92-2bf0f054edc0" providerId="ADAL" clId="{1788C977-4963-480A-87FE-5C300DA65A92}" dt="2024-03-10T21:48:27.590" v="2201"/>
        <pc:sldMkLst>
          <pc:docMk/>
          <pc:sldMk cId="3479900942" sldId="264"/>
        </pc:sldMkLst>
      </pc:sldChg>
      <pc:sldChg chg="del">
        <pc:chgData name="Pilling, Luke" userId="78432b53-f414-41d8-9a92-2bf0f054edc0" providerId="ADAL" clId="{1788C977-4963-480A-87FE-5C300DA65A92}" dt="2024-02-26T21:21:13.923" v="124" actId="47"/>
        <pc:sldMkLst>
          <pc:docMk/>
          <pc:sldMk cId="196765473" sldId="265"/>
        </pc:sldMkLst>
      </pc:sldChg>
      <pc:sldChg chg="add del ord">
        <pc:chgData name="Pilling, Luke" userId="78432b53-f414-41d8-9a92-2bf0f054edc0" providerId="ADAL" clId="{1788C977-4963-480A-87FE-5C300DA65A92}" dt="2024-02-26T21:40:36.099" v="333" actId="2696"/>
        <pc:sldMkLst>
          <pc:docMk/>
          <pc:sldMk cId="1584512831" sldId="265"/>
        </pc:sldMkLst>
      </pc:sldChg>
      <pc:sldChg chg="delSp add del mod">
        <pc:chgData name="Pilling, Luke" userId="78432b53-f414-41d8-9a92-2bf0f054edc0" providerId="ADAL" clId="{1788C977-4963-480A-87FE-5C300DA65A92}" dt="2024-03-10T21:47:50.658" v="2195" actId="47"/>
        <pc:sldMkLst>
          <pc:docMk/>
          <pc:sldMk cId="356302721" sldId="266"/>
        </pc:sldMkLst>
      </pc:sldChg>
      <pc:sldChg chg="del">
        <pc:chgData name="Pilling, Luke" userId="78432b53-f414-41d8-9a92-2bf0f054edc0" providerId="ADAL" clId="{1788C977-4963-480A-87FE-5C300DA65A92}" dt="2024-02-26T21:21:13.923" v="124" actId="47"/>
        <pc:sldMkLst>
          <pc:docMk/>
          <pc:sldMk cId="1037348461" sldId="266"/>
        </pc:sldMkLst>
      </pc:sldChg>
      <pc:sldChg chg="del">
        <pc:chgData name="Pilling, Luke" userId="78432b53-f414-41d8-9a92-2bf0f054edc0" providerId="ADAL" clId="{1788C977-4963-480A-87FE-5C300DA65A92}" dt="2024-02-26T21:21:13.923" v="124" actId="47"/>
        <pc:sldMkLst>
          <pc:docMk/>
          <pc:sldMk cId="1004220311" sldId="267"/>
        </pc:sldMkLst>
      </pc:sldChg>
      <pc:sldChg chg="addSp modSp add del mod ord">
        <pc:chgData name="Pilling, Luke" userId="78432b53-f414-41d8-9a92-2bf0f054edc0" providerId="ADAL" clId="{1788C977-4963-480A-87FE-5C300DA65A92}" dt="2024-02-26T22:20:16.782" v="1195" actId="47"/>
        <pc:sldMkLst>
          <pc:docMk/>
          <pc:sldMk cId="2397255176" sldId="267"/>
        </pc:sldMkLst>
      </pc:sldChg>
      <pc:sldChg chg="del">
        <pc:chgData name="Pilling, Luke" userId="78432b53-f414-41d8-9a92-2bf0f054edc0" providerId="ADAL" clId="{1788C977-4963-480A-87FE-5C300DA65A92}" dt="2024-02-26T21:21:13.923" v="124" actId="47"/>
        <pc:sldMkLst>
          <pc:docMk/>
          <pc:sldMk cId="1601265664" sldId="268"/>
        </pc:sldMkLst>
      </pc:sldChg>
      <pc:sldChg chg="addSp delSp modSp add mod">
        <pc:chgData name="Pilling, Luke" userId="78432b53-f414-41d8-9a92-2bf0f054edc0" providerId="ADAL" clId="{1788C977-4963-480A-87FE-5C300DA65A92}" dt="2024-03-13T22:19:59.133" v="5434" actId="113"/>
        <pc:sldMkLst>
          <pc:docMk/>
          <pc:sldMk cId="3284215857" sldId="268"/>
        </pc:sldMkLst>
      </pc:sldChg>
      <pc:sldChg chg="addSp delSp modSp add mod ord modAnim">
        <pc:chgData name="Pilling, Luke" userId="78432b53-f414-41d8-9a92-2bf0f054edc0" providerId="ADAL" clId="{1788C977-4963-480A-87FE-5C300DA65A92}" dt="2024-03-12T22:04:05.623" v="3274" actId="113"/>
        <pc:sldMkLst>
          <pc:docMk/>
          <pc:sldMk cId="675190771" sldId="269"/>
        </pc:sldMkLst>
      </pc:sldChg>
      <pc:sldChg chg="del">
        <pc:chgData name="Pilling, Luke" userId="78432b53-f414-41d8-9a92-2bf0f054edc0" providerId="ADAL" clId="{1788C977-4963-480A-87FE-5C300DA65A92}" dt="2024-02-26T21:21:13.923" v="124" actId="47"/>
        <pc:sldMkLst>
          <pc:docMk/>
          <pc:sldMk cId="3403028530" sldId="269"/>
        </pc:sldMkLst>
      </pc:sldChg>
      <pc:sldChg chg="del">
        <pc:chgData name="Pilling, Luke" userId="78432b53-f414-41d8-9a92-2bf0f054edc0" providerId="ADAL" clId="{1788C977-4963-480A-87FE-5C300DA65A92}" dt="2024-02-26T21:21:13.923" v="124" actId="47"/>
        <pc:sldMkLst>
          <pc:docMk/>
          <pc:sldMk cId="967948407" sldId="270"/>
        </pc:sldMkLst>
      </pc:sldChg>
      <pc:sldChg chg="addSp delSp modSp add del mod delAnim">
        <pc:chgData name="Pilling, Luke" userId="78432b53-f414-41d8-9a92-2bf0f054edc0" providerId="ADAL" clId="{1788C977-4963-480A-87FE-5C300DA65A92}" dt="2024-03-10T20:47:41.731" v="1864" actId="47"/>
        <pc:sldMkLst>
          <pc:docMk/>
          <pc:sldMk cId="1984768755" sldId="270"/>
        </pc:sldMkLst>
      </pc:sldChg>
      <pc:sldChg chg="del">
        <pc:chgData name="Pilling, Luke" userId="78432b53-f414-41d8-9a92-2bf0f054edc0" providerId="ADAL" clId="{1788C977-4963-480A-87FE-5C300DA65A92}" dt="2024-02-26T21:21:13.923" v="124" actId="47"/>
        <pc:sldMkLst>
          <pc:docMk/>
          <pc:sldMk cId="1136121271" sldId="271"/>
        </pc:sldMkLst>
      </pc:sldChg>
      <pc:sldChg chg="delSp add del mod">
        <pc:chgData name="Pilling, Luke" userId="78432b53-f414-41d8-9a92-2bf0f054edc0" providerId="ADAL" clId="{1788C977-4963-480A-87FE-5C300DA65A92}" dt="2024-02-26T22:19:58.737" v="1193" actId="47"/>
        <pc:sldMkLst>
          <pc:docMk/>
          <pc:sldMk cId="1372720475" sldId="271"/>
        </pc:sldMkLst>
      </pc:sldChg>
      <pc:sldChg chg="addSp delSp modSp add del mod">
        <pc:chgData name="Pilling, Luke" userId="78432b53-f414-41d8-9a92-2bf0f054edc0" providerId="ADAL" clId="{1788C977-4963-480A-87FE-5C300DA65A92}" dt="2024-03-10T20:47:41.731" v="1864" actId="47"/>
        <pc:sldMkLst>
          <pc:docMk/>
          <pc:sldMk cId="2365973311" sldId="272"/>
        </pc:sldMkLst>
      </pc:sldChg>
      <pc:sldChg chg="del">
        <pc:chgData name="Pilling, Luke" userId="78432b53-f414-41d8-9a92-2bf0f054edc0" providerId="ADAL" clId="{1788C977-4963-480A-87FE-5C300DA65A92}" dt="2024-02-26T21:21:13.923" v="124" actId="47"/>
        <pc:sldMkLst>
          <pc:docMk/>
          <pc:sldMk cId="3219794518" sldId="272"/>
        </pc:sldMkLst>
      </pc:sldChg>
      <pc:sldChg chg="addSp delSp modSp add mod ord modAnim">
        <pc:chgData name="Pilling, Luke" userId="78432b53-f414-41d8-9a92-2bf0f054edc0" providerId="ADAL" clId="{1788C977-4963-480A-87FE-5C300DA65A92}" dt="2024-03-12T22:04:44.784" v="3310" actId="20577"/>
        <pc:sldMkLst>
          <pc:docMk/>
          <pc:sldMk cId="103096403" sldId="273"/>
        </pc:sldMkLst>
      </pc:sldChg>
      <pc:sldChg chg="del">
        <pc:chgData name="Pilling, Luke" userId="78432b53-f414-41d8-9a92-2bf0f054edc0" providerId="ADAL" clId="{1788C977-4963-480A-87FE-5C300DA65A92}" dt="2024-02-26T21:21:13.923" v="124" actId="47"/>
        <pc:sldMkLst>
          <pc:docMk/>
          <pc:sldMk cId="203747018" sldId="274"/>
        </pc:sldMkLst>
      </pc:sldChg>
      <pc:sldChg chg="addSp modSp add del mod">
        <pc:chgData name="Pilling, Luke" userId="78432b53-f414-41d8-9a92-2bf0f054edc0" providerId="ADAL" clId="{1788C977-4963-480A-87FE-5C300DA65A92}" dt="2024-03-10T20:47:41.731" v="1864" actId="47"/>
        <pc:sldMkLst>
          <pc:docMk/>
          <pc:sldMk cId="1305595514" sldId="274"/>
        </pc:sldMkLst>
      </pc:sldChg>
      <pc:sldChg chg="modSp add del mod">
        <pc:chgData name="Pilling, Luke" userId="78432b53-f414-41d8-9a92-2bf0f054edc0" providerId="ADAL" clId="{1788C977-4963-480A-87FE-5C300DA65A92}" dt="2024-03-10T20:58:10.759" v="1900" actId="2696"/>
        <pc:sldMkLst>
          <pc:docMk/>
          <pc:sldMk cId="783808858" sldId="275"/>
        </pc:sldMkLst>
      </pc:sldChg>
      <pc:sldChg chg="add del">
        <pc:chgData name="Pilling, Luke" userId="78432b53-f414-41d8-9a92-2bf0f054edc0" providerId="ADAL" clId="{1788C977-4963-480A-87FE-5C300DA65A92}" dt="2024-02-26T22:21:00.350" v="1236" actId="2696"/>
        <pc:sldMkLst>
          <pc:docMk/>
          <pc:sldMk cId="1398744907" sldId="275"/>
        </pc:sldMkLst>
      </pc:sldChg>
      <pc:sldChg chg="del">
        <pc:chgData name="Pilling, Luke" userId="78432b53-f414-41d8-9a92-2bf0f054edc0" providerId="ADAL" clId="{1788C977-4963-480A-87FE-5C300DA65A92}" dt="2024-02-26T21:21:13.923" v="124" actId="47"/>
        <pc:sldMkLst>
          <pc:docMk/>
          <pc:sldMk cId="3613485173" sldId="275"/>
        </pc:sldMkLst>
      </pc:sldChg>
      <pc:sldChg chg="del">
        <pc:chgData name="Pilling, Luke" userId="78432b53-f414-41d8-9a92-2bf0f054edc0" providerId="ADAL" clId="{1788C977-4963-480A-87FE-5C300DA65A92}" dt="2024-02-26T21:21:13.923" v="124" actId="47"/>
        <pc:sldMkLst>
          <pc:docMk/>
          <pc:sldMk cId="3255733021" sldId="276"/>
        </pc:sldMkLst>
      </pc:sldChg>
      <pc:sldChg chg="addSp delSp modSp add mod ord">
        <pc:chgData name="Pilling, Luke" userId="78432b53-f414-41d8-9a92-2bf0f054edc0" providerId="ADAL" clId="{1788C977-4963-480A-87FE-5C300DA65A92}" dt="2024-03-13T22:21:09.578" v="5455" actId="113"/>
        <pc:sldMkLst>
          <pc:docMk/>
          <pc:sldMk cId="3482572599" sldId="276"/>
        </pc:sldMkLst>
      </pc:sldChg>
      <pc:sldChg chg="addSp delSp modSp add mod ord">
        <pc:chgData name="Pilling, Luke" userId="78432b53-f414-41d8-9a92-2bf0f054edc0" providerId="ADAL" clId="{1788C977-4963-480A-87FE-5C300DA65A92}" dt="2024-03-13T22:21:01.105" v="5452" actId="113"/>
        <pc:sldMkLst>
          <pc:docMk/>
          <pc:sldMk cId="1275382483" sldId="277"/>
        </pc:sldMkLst>
      </pc:sldChg>
      <pc:sldChg chg="del">
        <pc:chgData name="Pilling, Luke" userId="78432b53-f414-41d8-9a92-2bf0f054edc0" providerId="ADAL" clId="{1788C977-4963-480A-87FE-5C300DA65A92}" dt="2024-02-26T21:21:13.923" v="124" actId="47"/>
        <pc:sldMkLst>
          <pc:docMk/>
          <pc:sldMk cId="2394899718" sldId="277"/>
        </pc:sldMkLst>
      </pc:sldChg>
      <pc:sldChg chg="del">
        <pc:chgData name="Pilling, Luke" userId="78432b53-f414-41d8-9a92-2bf0f054edc0" providerId="ADAL" clId="{1788C977-4963-480A-87FE-5C300DA65A92}" dt="2024-02-26T21:21:13.923" v="124" actId="47"/>
        <pc:sldMkLst>
          <pc:docMk/>
          <pc:sldMk cId="790354747" sldId="278"/>
        </pc:sldMkLst>
      </pc:sldChg>
      <pc:sldChg chg="addSp modSp add mod modAnim">
        <pc:chgData name="Pilling, Luke" userId="78432b53-f414-41d8-9a92-2bf0f054edc0" providerId="ADAL" clId="{1788C977-4963-480A-87FE-5C300DA65A92}" dt="2024-03-10T21:47:12.854" v="2194" actId="20577"/>
        <pc:sldMkLst>
          <pc:docMk/>
          <pc:sldMk cId="3787959915" sldId="278"/>
        </pc:sldMkLst>
      </pc:sldChg>
      <pc:sldChg chg="addSp modSp add mod ord modAnim">
        <pc:chgData name="Pilling, Luke" userId="78432b53-f414-41d8-9a92-2bf0f054edc0" providerId="ADAL" clId="{1788C977-4963-480A-87FE-5C300DA65A92}" dt="2024-03-10T21:51:04.605" v="2203"/>
        <pc:sldMkLst>
          <pc:docMk/>
          <pc:sldMk cId="4229174030" sldId="279"/>
        </pc:sldMkLst>
      </pc:sldChg>
      <pc:sldChg chg="addSp delSp modSp add mod ord modAnim">
        <pc:chgData name="Pilling, Luke" userId="78432b53-f414-41d8-9a92-2bf0f054edc0" providerId="ADAL" clId="{1788C977-4963-480A-87FE-5C300DA65A92}" dt="2024-03-13T20:51:22.574" v="3416" actId="20577"/>
        <pc:sldMkLst>
          <pc:docMk/>
          <pc:sldMk cId="910326452" sldId="280"/>
        </pc:sldMkLst>
      </pc:sldChg>
      <pc:sldChg chg="addSp delSp modSp add del mod delAnim">
        <pc:chgData name="Pilling, Luke" userId="78432b53-f414-41d8-9a92-2bf0f054edc0" providerId="ADAL" clId="{1788C977-4963-480A-87FE-5C300DA65A92}" dt="2024-02-27T08:46:50.320" v="1638" actId="47"/>
        <pc:sldMkLst>
          <pc:docMk/>
          <pc:sldMk cId="874373600" sldId="281"/>
        </pc:sldMkLst>
      </pc:sldChg>
      <pc:sldChg chg="addSp delSp modSp add del mod ord">
        <pc:chgData name="Pilling, Luke" userId="78432b53-f414-41d8-9a92-2bf0f054edc0" providerId="ADAL" clId="{1788C977-4963-480A-87FE-5C300DA65A92}" dt="2024-03-10T21:46:01.757" v="2161" actId="47"/>
        <pc:sldMkLst>
          <pc:docMk/>
          <pc:sldMk cId="3137505065" sldId="282"/>
        </pc:sldMkLst>
      </pc:sldChg>
      <pc:sldChg chg="addSp delSp modSp add mod ord">
        <pc:chgData name="Pilling, Luke" userId="78432b53-f414-41d8-9a92-2bf0f054edc0" providerId="ADAL" clId="{1788C977-4963-480A-87FE-5C300DA65A92}" dt="2024-03-10T21:51:04.605" v="2203"/>
        <pc:sldMkLst>
          <pc:docMk/>
          <pc:sldMk cId="1869009657" sldId="283"/>
        </pc:sldMkLst>
      </pc:sldChg>
      <pc:sldChg chg="addSp modSp add mod ord">
        <pc:chgData name="Pilling, Luke" userId="78432b53-f414-41d8-9a92-2bf0f054edc0" providerId="ADAL" clId="{1788C977-4963-480A-87FE-5C300DA65A92}" dt="2024-03-10T21:51:04.605" v="2203"/>
        <pc:sldMkLst>
          <pc:docMk/>
          <pc:sldMk cId="3068665455" sldId="284"/>
        </pc:sldMkLst>
      </pc:sldChg>
      <pc:sldChg chg="addSp delSp modSp add del mod">
        <pc:chgData name="Pilling, Luke" userId="78432b53-f414-41d8-9a92-2bf0f054edc0" providerId="ADAL" clId="{1788C977-4963-480A-87FE-5C300DA65A92}" dt="2024-03-10T21:22:06.223" v="2123" actId="47"/>
        <pc:sldMkLst>
          <pc:docMk/>
          <pc:sldMk cId="1559650905" sldId="285"/>
        </pc:sldMkLst>
      </pc:sldChg>
      <pc:sldChg chg="delSp add del mod">
        <pc:chgData name="Pilling, Luke" userId="78432b53-f414-41d8-9a92-2bf0f054edc0" providerId="ADAL" clId="{1788C977-4963-480A-87FE-5C300DA65A92}" dt="2024-03-10T21:22:06.223" v="2123" actId="47"/>
        <pc:sldMkLst>
          <pc:docMk/>
          <pc:sldMk cId="1181958911" sldId="286"/>
        </pc:sldMkLst>
      </pc:sldChg>
      <pc:sldChg chg="add ord modAnim">
        <pc:chgData name="Pilling, Luke" userId="78432b53-f414-41d8-9a92-2bf0f054edc0" providerId="ADAL" clId="{1788C977-4963-480A-87FE-5C300DA65A92}" dt="2024-03-10T21:51:04.605" v="2203"/>
        <pc:sldMkLst>
          <pc:docMk/>
          <pc:sldMk cId="1424024673" sldId="287"/>
        </pc:sldMkLst>
      </pc:sldChg>
      <pc:sldChg chg="addSp delSp modSp add mod ord">
        <pc:chgData name="Pilling, Luke" userId="78432b53-f414-41d8-9a92-2bf0f054edc0" providerId="ADAL" clId="{1788C977-4963-480A-87FE-5C300DA65A92}" dt="2024-03-14T09:39:57.741" v="6404" actId="1076"/>
        <pc:sldMkLst>
          <pc:docMk/>
          <pc:sldMk cId="1451971778" sldId="288"/>
        </pc:sldMkLst>
      </pc:sldChg>
      <pc:sldChg chg="addSp delSp modSp add mod">
        <pc:chgData name="Pilling, Luke" userId="78432b53-f414-41d8-9a92-2bf0f054edc0" providerId="ADAL" clId="{1788C977-4963-480A-87FE-5C300DA65A92}" dt="2024-03-13T22:20:19.998" v="5440" actId="113"/>
        <pc:sldMkLst>
          <pc:docMk/>
          <pc:sldMk cId="2905998075" sldId="289"/>
        </pc:sldMkLst>
      </pc:sldChg>
      <pc:sldChg chg="add del">
        <pc:chgData name="Pilling, Luke" userId="78432b53-f414-41d8-9a92-2bf0f054edc0" providerId="ADAL" clId="{1788C977-4963-480A-87FE-5C300DA65A92}" dt="2024-03-10T21:02:29.249" v="1910" actId="2890"/>
        <pc:sldMkLst>
          <pc:docMk/>
          <pc:sldMk cId="4234528326" sldId="289"/>
        </pc:sldMkLst>
      </pc:sldChg>
      <pc:sldChg chg="addSp delSp modSp add mod">
        <pc:chgData name="Pilling, Luke" userId="78432b53-f414-41d8-9a92-2bf0f054edc0" providerId="ADAL" clId="{1788C977-4963-480A-87FE-5C300DA65A92}" dt="2024-03-13T22:20:10.521" v="5437" actId="113"/>
        <pc:sldMkLst>
          <pc:docMk/>
          <pc:sldMk cId="3727106828" sldId="290"/>
        </pc:sldMkLst>
      </pc:sldChg>
      <pc:sldChg chg="addSp delSp modSp add mod modAnim">
        <pc:chgData name="Pilling, Luke" userId="78432b53-f414-41d8-9a92-2bf0f054edc0" providerId="ADAL" clId="{1788C977-4963-480A-87FE-5C300DA65A92}" dt="2024-03-10T21:44:56.712" v="2159" actId="1038"/>
        <pc:sldMkLst>
          <pc:docMk/>
          <pc:sldMk cId="311031302" sldId="291"/>
        </pc:sldMkLst>
      </pc:sldChg>
      <pc:sldChg chg="add del">
        <pc:chgData name="Pilling, Luke" userId="78432b53-f414-41d8-9a92-2bf0f054edc0" providerId="ADAL" clId="{1788C977-4963-480A-87FE-5C300DA65A92}" dt="2024-03-10T21:06:38.551" v="1945" actId="2890"/>
        <pc:sldMkLst>
          <pc:docMk/>
          <pc:sldMk cId="1442310886" sldId="292"/>
        </pc:sldMkLst>
      </pc:sldChg>
      <pc:sldChg chg="delSp modSp add del mod ord delAnim">
        <pc:chgData name="Pilling, Luke" userId="78432b53-f414-41d8-9a92-2bf0f054edc0" providerId="ADAL" clId="{1788C977-4963-480A-87FE-5C300DA65A92}" dt="2024-03-13T22:20:46.467" v="5449" actId="2696"/>
        <pc:sldMkLst>
          <pc:docMk/>
          <pc:sldMk cId="1588653182" sldId="292"/>
        </pc:sldMkLst>
      </pc:sldChg>
      <pc:sldChg chg="addSp delSp modSp add del mod ord delAnim">
        <pc:chgData name="Pilling, Luke" userId="78432b53-f414-41d8-9a92-2bf0f054edc0" providerId="ADAL" clId="{1788C977-4963-480A-87FE-5C300DA65A92}" dt="2024-03-12T20:57:39.222" v="2388" actId="2696"/>
        <pc:sldMkLst>
          <pc:docMk/>
          <pc:sldMk cId="3344494217" sldId="292"/>
        </pc:sldMkLst>
      </pc:sldChg>
      <pc:sldChg chg="addSp delSp modSp add mod delAnim modAnim">
        <pc:chgData name="Pilling, Luke" userId="78432b53-f414-41d8-9a92-2bf0f054edc0" providerId="ADAL" clId="{1788C977-4963-480A-87FE-5C300DA65A92}" dt="2024-03-14T09:44:32.805" v="6666" actId="2711"/>
        <pc:sldMkLst>
          <pc:docMk/>
          <pc:sldMk cId="2339884780" sldId="293"/>
        </pc:sldMkLst>
      </pc:sldChg>
      <pc:sldChg chg="addSp delSp modSp add mod ord modAnim">
        <pc:chgData name="Pilling, Luke" userId="78432b53-f414-41d8-9a92-2bf0f054edc0" providerId="ADAL" clId="{1788C977-4963-480A-87FE-5C300DA65A92}" dt="2024-03-12T21:50:51.387" v="3219" actId="20577"/>
        <pc:sldMkLst>
          <pc:docMk/>
          <pc:sldMk cId="1648056536" sldId="294"/>
        </pc:sldMkLst>
      </pc:sldChg>
      <pc:sldChg chg="addSp delSp modSp add mod ord modAnim">
        <pc:chgData name="Pilling, Luke" userId="78432b53-f414-41d8-9a92-2bf0f054edc0" providerId="ADAL" clId="{1788C977-4963-480A-87FE-5C300DA65A92}" dt="2024-03-12T21:50:55.364" v="3227" actId="20577"/>
        <pc:sldMkLst>
          <pc:docMk/>
          <pc:sldMk cId="3373616603" sldId="295"/>
        </pc:sldMkLst>
      </pc:sldChg>
      <pc:sldChg chg="addSp modSp add del mod">
        <pc:chgData name="Pilling, Luke" userId="78432b53-f414-41d8-9a92-2bf0f054edc0" providerId="ADAL" clId="{1788C977-4963-480A-87FE-5C300DA65A92}" dt="2024-03-13T22:50:12.201" v="6402" actId="2696"/>
        <pc:sldMkLst>
          <pc:docMk/>
          <pc:sldMk cId="1689608828" sldId="296"/>
        </pc:sldMkLst>
      </pc:sldChg>
      <pc:sldChg chg="addSp delSp modSp add mod ord modAnim">
        <pc:chgData name="Pilling, Luke" userId="78432b53-f414-41d8-9a92-2bf0f054edc0" providerId="ADAL" clId="{1788C977-4963-480A-87FE-5C300DA65A92}" dt="2024-03-13T22:27:32.342" v="5633"/>
        <pc:sldMkLst>
          <pc:docMk/>
          <pc:sldMk cId="991083800" sldId="297"/>
        </pc:sldMkLst>
      </pc:sldChg>
      <pc:sldChg chg="addSp delSp modSp add mod ord delAnim">
        <pc:chgData name="Pilling, Luke" userId="78432b53-f414-41d8-9a92-2bf0f054edc0" providerId="ADAL" clId="{1788C977-4963-480A-87FE-5C300DA65A92}" dt="2024-03-13T22:28:42.512" v="5638"/>
        <pc:sldMkLst>
          <pc:docMk/>
          <pc:sldMk cId="1833221769" sldId="298"/>
        </pc:sldMkLst>
      </pc:sldChg>
      <pc:sldChg chg="addSp delSp modSp add mod ord delAnim modAnim">
        <pc:chgData name="Pilling, Luke" userId="78432b53-f414-41d8-9a92-2bf0f054edc0" providerId="ADAL" clId="{1788C977-4963-480A-87FE-5C300DA65A92}" dt="2024-03-13T22:28:42.512" v="5638"/>
        <pc:sldMkLst>
          <pc:docMk/>
          <pc:sldMk cId="1768930163" sldId="299"/>
        </pc:sldMkLst>
      </pc:sldChg>
      <pc:sldChg chg="addSp modSp add mod ord modAnim">
        <pc:chgData name="Pilling, Luke" userId="78432b53-f414-41d8-9a92-2bf0f054edc0" providerId="ADAL" clId="{1788C977-4963-480A-87FE-5C300DA65A92}" dt="2024-03-13T22:28:42.512" v="5638"/>
        <pc:sldMkLst>
          <pc:docMk/>
          <pc:sldMk cId="1999210713" sldId="300"/>
        </pc:sldMkLst>
      </pc:sldChg>
      <pc:sldChg chg="addSp delSp modSp add mod">
        <pc:chgData name="Pilling, Luke" userId="78432b53-f414-41d8-9a92-2bf0f054edc0" providerId="ADAL" clId="{1788C977-4963-480A-87FE-5C300DA65A92}" dt="2024-03-13T22:18:38.885" v="5362" actId="1076"/>
        <pc:sldMkLst>
          <pc:docMk/>
          <pc:sldMk cId="2453484685" sldId="301"/>
        </pc:sldMkLst>
      </pc:sldChg>
      <pc:sldChg chg="addSp delSp modSp add mod delAnim modAnim">
        <pc:chgData name="Pilling, Luke" userId="78432b53-f414-41d8-9a92-2bf0f054edc0" providerId="ADAL" clId="{1788C977-4963-480A-87FE-5C300DA65A92}" dt="2024-03-13T22:08:31.362" v="4982" actId="122"/>
        <pc:sldMkLst>
          <pc:docMk/>
          <pc:sldMk cId="3240183843" sldId="302"/>
        </pc:sldMkLst>
      </pc:sldChg>
      <pc:sldChg chg="addSp delSp modSp add mod modAnim">
        <pc:chgData name="Pilling, Luke" userId="78432b53-f414-41d8-9a92-2bf0f054edc0" providerId="ADAL" clId="{1788C977-4963-480A-87FE-5C300DA65A92}" dt="2024-03-14T11:21:31.087" v="6673" actId="20577"/>
        <pc:sldMkLst>
          <pc:docMk/>
          <pc:sldMk cId="4174806775" sldId="303"/>
        </pc:sldMkLst>
      </pc:sldChg>
      <pc:sldChg chg="addSp delSp modSp add mod delAnim modAnim">
        <pc:chgData name="Pilling, Luke" userId="78432b53-f414-41d8-9a92-2bf0f054edc0" providerId="ADAL" clId="{1788C977-4963-480A-87FE-5C300DA65A92}" dt="2024-03-14T11:21:40.977" v="6680" actId="20577"/>
        <pc:sldMkLst>
          <pc:docMk/>
          <pc:sldMk cId="3431312570" sldId="304"/>
        </pc:sldMkLst>
      </pc:sldChg>
      <pc:sldChg chg="addSp delSp modSp add del mod delAnim">
        <pc:chgData name="Pilling, Luke" userId="78432b53-f414-41d8-9a92-2bf0f054edc0" providerId="ADAL" clId="{1788C977-4963-480A-87FE-5C300DA65A92}" dt="2024-03-13T21:38:51.319" v="4428" actId="2696"/>
        <pc:sldMkLst>
          <pc:docMk/>
          <pc:sldMk cId="3558634227" sldId="304"/>
        </pc:sldMkLst>
      </pc:sldChg>
      <pc:sldChg chg="addSp delSp modSp add mod modAnim">
        <pc:chgData name="Pilling, Luke" userId="78432b53-f414-41d8-9a92-2bf0f054edc0" providerId="ADAL" clId="{1788C977-4963-480A-87FE-5C300DA65A92}" dt="2024-03-13T21:51:17.777" v="4682" actId="20577"/>
        <pc:sldMkLst>
          <pc:docMk/>
          <pc:sldMk cId="770818280" sldId="305"/>
        </pc:sldMkLst>
      </pc:sldChg>
      <pc:sldChg chg="add del">
        <pc:chgData name="Pilling, Luke" userId="78432b53-f414-41d8-9a92-2bf0f054edc0" providerId="ADAL" clId="{1788C977-4963-480A-87FE-5C300DA65A92}" dt="2024-03-13T21:47:58.235" v="4609" actId="2696"/>
        <pc:sldMkLst>
          <pc:docMk/>
          <pc:sldMk cId="1931838564" sldId="305"/>
        </pc:sldMkLst>
      </pc:sldChg>
      <pc:sldChg chg="addSp modSp add mod">
        <pc:chgData name="Pilling, Luke" userId="78432b53-f414-41d8-9a92-2bf0f054edc0" providerId="ADAL" clId="{1788C977-4963-480A-87FE-5C300DA65A92}" dt="2024-03-13T22:43:24.942" v="6401" actId="20577"/>
        <pc:sldMkLst>
          <pc:docMk/>
          <pc:sldMk cId="2055361154" sldId="306"/>
        </pc:sldMkLst>
      </pc:sldChg>
      <pc:sldChg chg="addSp delSp modSp add mod delAnim modAnim">
        <pc:chgData name="Pilling, Luke" userId="78432b53-f414-41d8-9a92-2bf0f054edc0" providerId="ADAL" clId="{1788C977-4963-480A-87FE-5C300DA65A92}" dt="2024-03-13T22:38:54.146" v="6319" actId="1035"/>
        <pc:sldMkLst>
          <pc:docMk/>
          <pc:sldMk cId="1631002133" sldId="307"/>
        </pc:sldMkLst>
      </pc:sldChg>
      <pc:sldChg chg="addSp delSp modSp add mod">
        <pc:chgData name="Pilling, Luke" userId="78432b53-f414-41d8-9a92-2bf0f054edc0" providerId="ADAL" clId="{1788C977-4963-480A-87FE-5C300DA65A92}" dt="2024-03-13T22:22:42.634" v="5582" actId="478"/>
        <pc:sldMkLst>
          <pc:docMk/>
          <pc:sldMk cId="2012888509" sldId="308"/>
        </pc:sldMkLst>
      </pc:sldChg>
      <pc:sldChg chg="addSp delSp modSp add del mod">
        <pc:chgData name="Pilling, Luke" userId="78432b53-f414-41d8-9a92-2bf0f054edc0" providerId="ADAL" clId="{1788C977-4963-480A-87FE-5C300DA65A92}" dt="2024-03-13T22:24:26.401" v="5585" actId="47"/>
        <pc:sldMkLst>
          <pc:docMk/>
          <pc:sldMk cId="1387410188" sldId="309"/>
        </pc:sldMkLst>
      </pc:sldChg>
      <pc:sldChg chg="addSp delSp modSp add mod ord delAnim">
        <pc:chgData name="Pilling, Luke" userId="78432b53-f414-41d8-9a92-2bf0f054edc0" providerId="ADAL" clId="{1788C977-4963-480A-87FE-5C300DA65A92}" dt="2024-03-13T22:32:06.100" v="6069" actId="14100"/>
        <pc:sldMkLst>
          <pc:docMk/>
          <pc:sldMk cId="4279196500" sldId="309"/>
        </pc:sldMkLst>
      </pc:sldChg>
      <pc:sldChg chg="add del">
        <pc:chgData name="Pilling, Luke" userId="78432b53-f414-41d8-9a92-2bf0f054edc0" providerId="ADAL" clId="{1788C977-4963-480A-87FE-5C300DA65A92}" dt="2024-03-13T22:39:33.219" v="6320" actId="2696"/>
        <pc:sldMkLst>
          <pc:docMk/>
          <pc:sldMk cId="938954128" sldId="310"/>
        </pc:sldMkLst>
      </pc:sldChg>
      <pc:sldChg chg="delSp add mod delAnim">
        <pc:chgData name="Pilling, Luke" userId="78432b53-f414-41d8-9a92-2bf0f054edc0" providerId="ADAL" clId="{1788C977-4963-480A-87FE-5C300DA65A92}" dt="2024-03-14T11:23:18.153" v="6682" actId="478"/>
        <pc:sldMkLst>
          <pc:docMk/>
          <pc:sldMk cId="3187824625" sldId="310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6893238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65292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15869" rtl="0" eaLnBrk="1" latinLnBrk="0" hangingPunct="1">
      <a:defRPr sz="546" kern="1200">
        <a:solidFill>
          <a:schemeClr val="tx1"/>
        </a:solidFill>
        <a:latin typeface="+mn-lt"/>
        <a:ea typeface="+mn-ea"/>
        <a:cs typeface="+mn-cs"/>
      </a:defRPr>
    </a:lvl1pPr>
    <a:lvl2pPr marL="207935" algn="l" defTabSz="415869" rtl="0" eaLnBrk="1" latinLnBrk="0" hangingPunct="1">
      <a:defRPr sz="546" kern="1200">
        <a:solidFill>
          <a:schemeClr val="tx1"/>
        </a:solidFill>
        <a:latin typeface="+mn-lt"/>
        <a:ea typeface="+mn-ea"/>
        <a:cs typeface="+mn-cs"/>
      </a:defRPr>
    </a:lvl2pPr>
    <a:lvl3pPr marL="415869" algn="l" defTabSz="415869" rtl="0" eaLnBrk="1" latinLnBrk="0" hangingPunct="1">
      <a:defRPr sz="546" kern="1200">
        <a:solidFill>
          <a:schemeClr val="tx1"/>
        </a:solidFill>
        <a:latin typeface="+mn-lt"/>
        <a:ea typeface="+mn-ea"/>
        <a:cs typeface="+mn-cs"/>
      </a:defRPr>
    </a:lvl3pPr>
    <a:lvl4pPr marL="623804" algn="l" defTabSz="415869" rtl="0" eaLnBrk="1" latinLnBrk="0" hangingPunct="1">
      <a:defRPr sz="546" kern="1200">
        <a:solidFill>
          <a:schemeClr val="tx1"/>
        </a:solidFill>
        <a:latin typeface="+mn-lt"/>
        <a:ea typeface="+mn-ea"/>
        <a:cs typeface="+mn-cs"/>
      </a:defRPr>
    </a:lvl4pPr>
    <a:lvl5pPr marL="831738" algn="l" defTabSz="415869" rtl="0" eaLnBrk="1" latinLnBrk="0" hangingPunct="1">
      <a:defRPr sz="546" kern="1200">
        <a:solidFill>
          <a:schemeClr val="tx1"/>
        </a:solidFill>
        <a:latin typeface="+mn-lt"/>
        <a:ea typeface="+mn-ea"/>
        <a:cs typeface="+mn-cs"/>
      </a:defRPr>
    </a:lvl5pPr>
    <a:lvl6pPr marL="1039673" algn="l" defTabSz="415869" rtl="0" eaLnBrk="1" latinLnBrk="0" hangingPunct="1">
      <a:defRPr sz="546" kern="1200">
        <a:solidFill>
          <a:schemeClr val="tx1"/>
        </a:solidFill>
        <a:latin typeface="+mn-lt"/>
        <a:ea typeface="+mn-ea"/>
        <a:cs typeface="+mn-cs"/>
      </a:defRPr>
    </a:lvl6pPr>
    <a:lvl7pPr marL="1247607" algn="l" defTabSz="415869" rtl="0" eaLnBrk="1" latinLnBrk="0" hangingPunct="1">
      <a:defRPr sz="546" kern="1200">
        <a:solidFill>
          <a:schemeClr val="tx1"/>
        </a:solidFill>
        <a:latin typeface="+mn-lt"/>
        <a:ea typeface="+mn-ea"/>
        <a:cs typeface="+mn-cs"/>
      </a:defRPr>
    </a:lvl7pPr>
    <a:lvl8pPr marL="1455542" algn="l" defTabSz="415869" rtl="0" eaLnBrk="1" latinLnBrk="0" hangingPunct="1">
      <a:defRPr sz="546" kern="1200">
        <a:solidFill>
          <a:schemeClr val="tx1"/>
        </a:solidFill>
        <a:latin typeface="+mn-lt"/>
        <a:ea typeface="+mn-ea"/>
        <a:cs typeface="+mn-cs"/>
      </a:defRPr>
    </a:lvl8pPr>
    <a:lvl9pPr marL="1663476" algn="l" defTabSz="415869" rtl="0" eaLnBrk="1" latinLnBrk="0" hangingPunct="1">
      <a:defRPr sz="54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659563" y="1414463"/>
            <a:ext cx="6784975" cy="38163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089680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659563" y="1414463"/>
            <a:ext cx="6784975" cy="38163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939816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_white_opt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BAC4B8B1-E9D0-3C8E-A507-4A7B253F874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92535" y="361"/>
            <a:ext cx="3851465" cy="5143139"/>
          </a:xfrm>
          <a:prstGeom prst="rect">
            <a:avLst/>
          </a:prstGeom>
        </p:spPr>
      </p:pic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8ACB8A57-5EFB-A8C3-4852-AD100EC5EF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9157" y="3097148"/>
            <a:ext cx="4706868" cy="99786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275" b="1" i="0">
                <a:solidFill>
                  <a:srgbClr val="003C3B"/>
                </a:solidFill>
                <a:latin typeface="Outfit" pitchFamily="2" charset="0"/>
              </a:defRPr>
            </a:lvl1pPr>
          </a:lstStyle>
          <a:p>
            <a:r>
              <a:rPr lang="en-GB" dirty="0"/>
              <a:t>Cover Slide title maximum of 2 lines</a:t>
            </a:r>
            <a:endParaRPr lang="en-US" dirty="0"/>
          </a:p>
        </p:txBody>
      </p:sp>
      <p:pic>
        <p:nvPicPr>
          <p:cNvPr id="8" name="Picture 7" descr="Logo&#10;&#10;Description automatically generated with medium confidence">
            <a:extLst>
              <a:ext uri="{FF2B5EF4-FFF2-40B4-BE49-F238E27FC236}">
                <a16:creationId xmlns:a16="http://schemas.microsoft.com/office/drawing/2014/main" id="{1199BFAD-F4D4-1B01-012B-E92049685CC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1394" y="324909"/>
            <a:ext cx="4135674" cy="2721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1476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_green_opt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3">
            <a:extLst>
              <a:ext uri="{FF2B5EF4-FFF2-40B4-BE49-F238E27FC236}">
                <a16:creationId xmlns:a16="http://schemas.microsoft.com/office/drawing/2014/main" id="{52D71C4C-306A-A0BD-62AA-747F3FE1639B}"/>
              </a:ext>
            </a:extLst>
          </p:cNvPr>
          <p:cNvSpPr/>
          <p:nvPr userDrawn="1"/>
        </p:nvSpPr>
        <p:spPr>
          <a:xfrm>
            <a:off x="1" y="0"/>
            <a:ext cx="5401549" cy="5143211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03C3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Picture Placeholder 12">
            <a:extLst>
              <a:ext uri="{FF2B5EF4-FFF2-40B4-BE49-F238E27FC236}">
                <a16:creationId xmlns:a16="http://schemas.microsoft.com/office/drawing/2014/main" id="{D02B1128-FC30-2A5F-395F-B23F39F01B7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554548" y="0"/>
            <a:ext cx="3589452" cy="514350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b="0" i="0">
                <a:solidFill>
                  <a:schemeClr val="tx1"/>
                </a:solidFill>
                <a:latin typeface="Outfit" pitchFamily="2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2" name="object 3">
            <a:extLst>
              <a:ext uri="{FF2B5EF4-FFF2-40B4-BE49-F238E27FC236}">
                <a16:creationId xmlns:a16="http://schemas.microsoft.com/office/drawing/2014/main" id="{89B06EA9-5726-1883-D30F-BFF95D19A571}"/>
              </a:ext>
            </a:extLst>
          </p:cNvPr>
          <p:cNvSpPr/>
          <p:nvPr userDrawn="1"/>
        </p:nvSpPr>
        <p:spPr>
          <a:xfrm>
            <a:off x="5401549" y="0"/>
            <a:ext cx="152998" cy="5143211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1DCA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523A3671-EF21-D70D-2E1F-A668634359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321" y="102462"/>
            <a:ext cx="1642925" cy="1081292"/>
          </a:xfrm>
          <a:prstGeom prst="rect">
            <a:avLst/>
          </a:prstGeom>
        </p:spPr>
      </p:pic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75D80FCF-3CBB-04A7-ECCA-B8C5E132E58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9157" y="1527521"/>
            <a:ext cx="3200295" cy="17145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275" b="1" i="0">
                <a:solidFill>
                  <a:schemeClr val="bg1"/>
                </a:solidFill>
                <a:latin typeface="Outfit" pitchFamily="2" charset="0"/>
              </a:defRPr>
            </a:lvl1pPr>
          </a:lstStyle>
          <a:p>
            <a:r>
              <a:rPr lang="en-GB"/>
              <a:t>Cover Slide</a:t>
            </a:r>
            <a:br>
              <a:rPr lang="en-GB"/>
            </a:br>
            <a:r>
              <a:rPr lang="en-GB"/>
              <a:t>title maximum of 4 lines </a:t>
            </a:r>
            <a:endParaRPr lang="en-US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485DB350-EE56-950E-D578-B313C92F02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9158" y="3717975"/>
            <a:ext cx="3953581" cy="42574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55">
                <a:solidFill>
                  <a:schemeClr val="bg1"/>
                </a:solidFill>
                <a:latin typeface="Outfit" pitchFamily="2" charset="0"/>
              </a:defRPr>
            </a:lvl1pPr>
            <a:lvl2pPr marL="207935" indent="0" algn="ctr">
              <a:buNone/>
              <a:defRPr sz="910"/>
            </a:lvl2pPr>
            <a:lvl3pPr marL="415869" indent="0" algn="ctr">
              <a:buNone/>
              <a:defRPr sz="819"/>
            </a:lvl3pPr>
            <a:lvl4pPr marL="623804" indent="0" algn="ctr">
              <a:buNone/>
              <a:defRPr sz="728"/>
            </a:lvl4pPr>
            <a:lvl5pPr marL="831738" indent="0" algn="ctr">
              <a:buNone/>
              <a:defRPr sz="728"/>
            </a:lvl5pPr>
            <a:lvl6pPr marL="1039673" indent="0" algn="ctr">
              <a:buNone/>
              <a:defRPr sz="728"/>
            </a:lvl6pPr>
            <a:lvl7pPr marL="1247607" indent="0" algn="ctr">
              <a:buNone/>
              <a:defRPr sz="728"/>
            </a:lvl7pPr>
            <a:lvl8pPr marL="1455542" indent="0" algn="ctr">
              <a:buNone/>
              <a:defRPr sz="728"/>
            </a:lvl8pPr>
            <a:lvl9pPr marL="1663476" indent="0" algn="ctr">
              <a:buNone/>
              <a:defRPr sz="728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4073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_white_opt6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3">
            <a:extLst>
              <a:ext uri="{FF2B5EF4-FFF2-40B4-BE49-F238E27FC236}">
                <a16:creationId xmlns:a16="http://schemas.microsoft.com/office/drawing/2014/main" id="{A1A56CEC-F9B4-6B61-96FA-BE9AFF2B61AE}"/>
              </a:ext>
            </a:extLst>
          </p:cNvPr>
          <p:cNvSpPr/>
          <p:nvPr userDrawn="1"/>
        </p:nvSpPr>
        <p:spPr>
          <a:xfrm>
            <a:off x="6788112" y="0"/>
            <a:ext cx="152998" cy="5143211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1DC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76C95C69-9981-BDC4-EB37-A36C66206B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9157" y="1527521"/>
            <a:ext cx="3200295" cy="17145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275" b="1" i="0">
                <a:solidFill>
                  <a:srgbClr val="003C3B"/>
                </a:solidFill>
                <a:latin typeface="Outfit" pitchFamily="2" charset="0"/>
              </a:defRPr>
            </a:lvl1pPr>
          </a:lstStyle>
          <a:p>
            <a:r>
              <a:rPr lang="en-GB"/>
              <a:t>Cover Slide</a:t>
            </a:r>
            <a:br>
              <a:rPr lang="en-GB"/>
            </a:br>
            <a:r>
              <a:rPr lang="en-GB"/>
              <a:t>title maximum of 4 lines </a:t>
            </a:r>
            <a:endParaRPr lang="en-US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28E454C8-6C6C-B313-F7B3-801EA0F045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9158" y="3717975"/>
            <a:ext cx="3953581" cy="42574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55">
                <a:solidFill>
                  <a:srgbClr val="003C3B"/>
                </a:solidFill>
                <a:latin typeface="Outfit" pitchFamily="2" charset="0"/>
              </a:defRPr>
            </a:lvl1pPr>
            <a:lvl2pPr marL="207935" indent="0" algn="ctr">
              <a:buNone/>
              <a:defRPr sz="910"/>
            </a:lvl2pPr>
            <a:lvl3pPr marL="415869" indent="0" algn="ctr">
              <a:buNone/>
              <a:defRPr sz="819"/>
            </a:lvl3pPr>
            <a:lvl4pPr marL="623804" indent="0" algn="ctr">
              <a:buNone/>
              <a:defRPr sz="728"/>
            </a:lvl4pPr>
            <a:lvl5pPr marL="831738" indent="0" algn="ctr">
              <a:buNone/>
              <a:defRPr sz="728"/>
            </a:lvl5pPr>
            <a:lvl6pPr marL="1039673" indent="0" algn="ctr">
              <a:buNone/>
              <a:defRPr sz="728"/>
            </a:lvl6pPr>
            <a:lvl7pPr marL="1247607" indent="0" algn="ctr">
              <a:buNone/>
              <a:defRPr sz="728"/>
            </a:lvl7pPr>
            <a:lvl8pPr marL="1455542" indent="0" algn="ctr">
              <a:buNone/>
              <a:defRPr sz="728"/>
            </a:lvl8pPr>
            <a:lvl9pPr marL="1663476" indent="0" algn="ctr">
              <a:buNone/>
              <a:defRPr sz="728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pic>
        <p:nvPicPr>
          <p:cNvPr id="12" name="Picture 11" descr="Logo&#10;&#10;Description automatically generated with medium confidence">
            <a:extLst>
              <a:ext uri="{FF2B5EF4-FFF2-40B4-BE49-F238E27FC236}">
                <a16:creationId xmlns:a16="http://schemas.microsoft.com/office/drawing/2014/main" id="{85C755DB-893F-C64E-8AF2-C831F24E08A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321" y="102462"/>
            <a:ext cx="1642925" cy="1081292"/>
          </a:xfrm>
          <a:prstGeom prst="rect">
            <a:avLst/>
          </a:prstGeom>
        </p:spPr>
      </p:pic>
      <p:sp>
        <p:nvSpPr>
          <p:cNvPr id="2" name="Picture Placeholder 12">
            <a:extLst>
              <a:ext uri="{FF2B5EF4-FFF2-40B4-BE49-F238E27FC236}">
                <a16:creationId xmlns:a16="http://schemas.microsoft.com/office/drawing/2014/main" id="{2D16448E-F6D1-2C20-67AF-E1151C7186A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941111" y="-5016"/>
            <a:ext cx="2202889" cy="514350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b="0" i="0">
                <a:solidFill>
                  <a:schemeClr val="bg1"/>
                </a:solidFill>
                <a:latin typeface="Outfit" pitchFamily="2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8680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_green_opt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3">
            <a:extLst>
              <a:ext uri="{FF2B5EF4-FFF2-40B4-BE49-F238E27FC236}">
                <a16:creationId xmlns:a16="http://schemas.microsoft.com/office/drawing/2014/main" id="{9B351935-2C81-E56E-4364-8BD26F7C6E1A}"/>
              </a:ext>
            </a:extLst>
          </p:cNvPr>
          <p:cNvSpPr/>
          <p:nvPr userDrawn="1"/>
        </p:nvSpPr>
        <p:spPr>
          <a:xfrm>
            <a:off x="0" y="0"/>
            <a:ext cx="6788112" cy="5143211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03C3B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779D9B10-07A0-AAA2-F150-D4E0F68AC5C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321" y="102462"/>
            <a:ext cx="1642925" cy="1081292"/>
          </a:xfrm>
          <a:prstGeom prst="rect">
            <a:avLst/>
          </a:prstGeom>
        </p:spPr>
      </p:pic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293FCEBB-2B78-CAAE-746C-62AA054C77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9157" y="1527521"/>
            <a:ext cx="3200295" cy="17145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275" b="1" i="0">
                <a:solidFill>
                  <a:schemeClr val="bg1"/>
                </a:solidFill>
                <a:latin typeface="Outfit" pitchFamily="2" charset="0"/>
              </a:defRPr>
            </a:lvl1pPr>
          </a:lstStyle>
          <a:p>
            <a:r>
              <a:rPr lang="en-GB"/>
              <a:t>Cover Slide</a:t>
            </a:r>
            <a:br>
              <a:rPr lang="en-GB"/>
            </a:br>
            <a:r>
              <a:rPr lang="en-GB"/>
              <a:t>title maximum of 4 lines </a:t>
            </a:r>
            <a:endParaRPr lang="en-US"/>
          </a:p>
        </p:txBody>
      </p:sp>
      <p:sp>
        <p:nvSpPr>
          <p:cNvPr id="14" name="object 3">
            <a:extLst>
              <a:ext uri="{FF2B5EF4-FFF2-40B4-BE49-F238E27FC236}">
                <a16:creationId xmlns:a16="http://schemas.microsoft.com/office/drawing/2014/main" id="{A1A56CEC-F9B4-6B61-96FA-BE9AFF2B61AE}"/>
              </a:ext>
            </a:extLst>
          </p:cNvPr>
          <p:cNvSpPr/>
          <p:nvPr userDrawn="1"/>
        </p:nvSpPr>
        <p:spPr>
          <a:xfrm>
            <a:off x="6788112" y="0"/>
            <a:ext cx="152998" cy="5143211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1DC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42689901-C3D4-869C-BD53-27333BB194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9158" y="3717975"/>
            <a:ext cx="3953581" cy="42574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55">
                <a:solidFill>
                  <a:schemeClr val="bg1"/>
                </a:solidFill>
                <a:latin typeface="Outfit" pitchFamily="2" charset="0"/>
              </a:defRPr>
            </a:lvl1pPr>
            <a:lvl2pPr marL="207935" indent="0" algn="ctr">
              <a:buNone/>
              <a:defRPr sz="910"/>
            </a:lvl2pPr>
            <a:lvl3pPr marL="415869" indent="0" algn="ctr">
              <a:buNone/>
              <a:defRPr sz="819"/>
            </a:lvl3pPr>
            <a:lvl4pPr marL="623804" indent="0" algn="ctr">
              <a:buNone/>
              <a:defRPr sz="728"/>
            </a:lvl4pPr>
            <a:lvl5pPr marL="831738" indent="0" algn="ctr">
              <a:buNone/>
              <a:defRPr sz="728"/>
            </a:lvl5pPr>
            <a:lvl6pPr marL="1039673" indent="0" algn="ctr">
              <a:buNone/>
              <a:defRPr sz="728"/>
            </a:lvl6pPr>
            <a:lvl7pPr marL="1247607" indent="0" algn="ctr">
              <a:buNone/>
              <a:defRPr sz="728"/>
            </a:lvl7pPr>
            <a:lvl8pPr marL="1455542" indent="0" algn="ctr">
              <a:buNone/>
              <a:defRPr sz="728"/>
            </a:lvl8pPr>
            <a:lvl9pPr marL="1663476" indent="0" algn="ctr">
              <a:buNone/>
              <a:defRPr sz="728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2" name="Picture Placeholder 12">
            <a:extLst>
              <a:ext uri="{FF2B5EF4-FFF2-40B4-BE49-F238E27FC236}">
                <a16:creationId xmlns:a16="http://schemas.microsoft.com/office/drawing/2014/main" id="{F255504C-6278-D317-3B7B-B0FC81F2265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941111" y="-5016"/>
            <a:ext cx="2202889" cy="514350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b="0" i="0">
                <a:solidFill>
                  <a:schemeClr val="bg1"/>
                </a:solidFill>
                <a:latin typeface="Outfit" pitchFamily="2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3861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white_opt1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3">
            <a:extLst>
              <a:ext uri="{FF2B5EF4-FFF2-40B4-BE49-F238E27FC236}">
                <a16:creationId xmlns:a16="http://schemas.microsoft.com/office/drawing/2014/main" id="{A1A56CEC-F9B4-6B61-96FA-BE9AFF2B61AE}"/>
              </a:ext>
            </a:extLst>
          </p:cNvPr>
          <p:cNvSpPr/>
          <p:nvPr userDrawn="1"/>
        </p:nvSpPr>
        <p:spPr>
          <a:xfrm>
            <a:off x="6788112" y="0"/>
            <a:ext cx="152998" cy="5143211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1DC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F44AC0E7-BC0A-60E6-DB9B-9E4959B087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9157" y="1527521"/>
            <a:ext cx="3344315" cy="17145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600" b="1" i="0">
                <a:solidFill>
                  <a:srgbClr val="003C3B"/>
                </a:solidFill>
                <a:latin typeface="Outfit" pitchFamily="2" charset="0"/>
              </a:defRPr>
            </a:lvl1pPr>
          </a:lstStyle>
          <a:p>
            <a:r>
              <a:rPr lang="en-GB"/>
              <a:t>Divider Slide </a:t>
            </a:r>
            <a:endParaRPr lang="en-US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48776E67-A12F-39E1-5122-480F41F2B2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9158" y="3717975"/>
            <a:ext cx="3953581" cy="42574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55">
                <a:solidFill>
                  <a:srgbClr val="003C3B"/>
                </a:solidFill>
                <a:latin typeface="Outfit" pitchFamily="2" charset="0"/>
              </a:defRPr>
            </a:lvl1pPr>
            <a:lvl2pPr marL="207935" indent="0" algn="ctr">
              <a:buNone/>
              <a:defRPr sz="910"/>
            </a:lvl2pPr>
            <a:lvl3pPr marL="415869" indent="0" algn="ctr">
              <a:buNone/>
              <a:defRPr sz="819"/>
            </a:lvl3pPr>
            <a:lvl4pPr marL="623804" indent="0" algn="ctr">
              <a:buNone/>
              <a:defRPr sz="728"/>
            </a:lvl4pPr>
            <a:lvl5pPr marL="831738" indent="0" algn="ctr">
              <a:buNone/>
              <a:defRPr sz="728"/>
            </a:lvl5pPr>
            <a:lvl6pPr marL="1039673" indent="0" algn="ctr">
              <a:buNone/>
              <a:defRPr sz="728"/>
            </a:lvl6pPr>
            <a:lvl7pPr marL="1247607" indent="0" algn="ctr">
              <a:buNone/>
              <a:defRPr sz="728"/>
            </a:lvl7pPr>
            <a:lvl8pPr marL="1455542" indent="0" algn="ctr">
              <a:buNone/>
              <a:defRPr sz="728"/>
            </a:lvl8pPr>
            <a:lvl9pPr marL="1663476" indent="0" algn="ctr">
              <a:buNone/>
              <a:defRPr sz="728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pic>
        <p:nvPicPr>
          <p:cNvPr id="7" name="Picture 6" descr="Logo&#10;&#10;Description automatically generated with medium confidence">
            <a:extLst>
              <a:ext uri="{FF2B5EF4-FFF2-40B4-BE49-F238E27FC236}">
                <a16:creationId xmlns:a16="http://schemas.microsoft.com/office/drawing/2014/main" id="{BA2B8176-154E-1134-AE38-0573799014A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321" y="102462"/>
            <a:ext cx="1642925" cy="1081292"/>
          </a:xfrm>
          <a:prstGeom prst="rect">
            <a:avLst/>
          </a:prstGeom>
        </p:spPr>
      </p:pic>
      <p:sp>
        <p:nvSpPr>
          <p:cNvPr id="2" name="Picture Placeholder 12">
            <a:extLst>
              <a:ext uri="{FF2B5EF4-FFF2-40B4-BE49-F238E27FC236}">
                <a16:creationId xmlns:a16="http://schemas.microsoft.com/office/drawing/2014/main" id="{253E632D-627C-2CF2-8F59-9A00EB7D70D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941111" y="-5016"/>
            <a:ext cx="2202889" cy="514350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b="0" i="0">
                <a:solidFill>
                  <a:schemeClr val="bg1"/>
                </a:solidFill>
                <a:latin typeface="Outfit" pitchFamily="2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0976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green_opt1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3">
            <a:extLst>
              <a:ext uri="{FF2B5EF4-FFF2-40B4-BE49-F238E27FC236}">
                <a16:creationId xmlns:a16="http://schemas.microsoft.com/office/drawing/2014/main" id="{9B351935-2C81-E56E-4364-8BD26F7C6E1A}"/>
              </a:ext>
            </a:extLst>
          </p:cNvPr>
          <p:cNvSpPr/>
          <p:nvPr userDrawn="1"/>
        </p:nvSpPr>
        <p:spPr>
          <a:xfrm>
            <a:off x="0" y="0"/>
            <a:ext cx="6788112" cy="5143211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03C3B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779D9B10-07A0-AAA2-F150-D4E0F68AC5C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321" y="102462"/>
            <a:ext cx="1642925" cy="1081292"/>
          </a:xfrm>
          <a:prstGeom prst="rect">
            <a:avLst/>
          </a:prstGeom>
        </p:spPr>
      </p:pic>
      <p:sp>
        <p:nvSpPr>
          <p:cNvPr id="14" name="object 3">
            <a:extLst>
              <a:ext uri="{FF2B5EF4-FFF2-40B4-BE49-F238E27FC236}">
                <a16:creationId xmlns:a16="http://schemas.microsoft.com/office/drawing/2014/main" id="{A1A56CEC-F9B4-6B61-96FA-BE9AFF2B61AE}"/>
              </a:ext>
            </a:extLst>
          </p:cNvPr>
          <p:cNvSpPr/>
          <p:nvPr userDrawn="1"/>
        </p:nvSpPr>
        <p:spPr>
          <a:xfrm>
            <a:off x="6788112" y="0"/>
            <a:ext cx="152998" cy="5143211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1DC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42689901-C3D4-869C-BD53-27333BB194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9158" y="3717975"/>
            <a:ext cx="3953581" cy="42574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55">
                <a:solidFill>
                  <a:schemeClr val="bg1"/>
                </a:solidFill>
                <a:latin typeface="Outfit" pitchFamily="2" charset="0"/>
              </a:defRPr>
            </a:lvl1pPr>
            <a:lvl2pPr marL="207935" indent="0" algn="ctr">
              <a:buNone/>
              <a:defRPr sz="910"/>
            </a:lvl2pPr>
            <a:lvl3pPr marL="415869" indent="0" algn="ctr">
              <a:buNone/>
              <a:defRPr sz="819"/>
            </a:lvl3pPr>
            <a:lvl4pPr marL="623804" indent="0" algn="ctr">
              <a:buNone/>
              <a:defRPr sz="728"/>
            </a:lvl4pPr>
            <a:lvl5pPr marL="831738" indent="0" algn="ctr">
              <a:buNone/>
              <a:defRPr sz="728"/>
            </a:lvl5pPr>
            <a:lvl6pPr marL="1039673" indent="0" algn="ctr">
              <a:buNone/>
              <a:defRPr sz="728"/>
            </a:lvl6pPr>
            <a:lvl7pPr marL="1247607" indent="0" algn="ctr">
              <a:buNone/>
              <a:defRPr sz="728"/>
            </a:lvl7pPr>
            <a:lvl8pPr marL="1455542" indent="0" algn="ctr">
              <a:buNone/>
              <a:defRPr sz="728"/>
            </a:lvl8pPr>
            <a:lvl9pPr marL="1663476" indent="0" algn="ctr">
              <a:buNone/>
              <a:defRPr sz="728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E83BAD9-BD3D-6E62-299D-153A8F0BA5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9157" y="1527521"/>
            <a:ext cx="3344315" cy="17145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4002" b="1" i="0">
                <a:solidFill>
                  <a:schemeClr val="bg1"/>
                </a:solidFill>
                <a:latin typeface="Outfit" pitchFamily="2" charset="0"/>
              </a:defRPr>
            </a:lvl1pPr>
          </a:lstStyle>
          <a:p>
            <a:r>
              <a:rPr lang="en-GB"/>
              <a:t>Divider Slide </a:t>
            </a:r>
            <a:endParaRPr lang="en-US"/>
          </a:p>
        </p:txBody>
      </p:sp>
      <p:sp>
        <p:nvSpPr>
          <p:cNvPr id="3" name="Picture Placeholder 12">
            <a:extLst>
              <a:ext uri="{FF2B5EF4-FFF2-40B4-BE49-F238E27FC236}">
                <a16:creationId xmlns:a16="http://schemas.microsoft.com/office/drawing/2014/main" id="{C126C8C0-3094-993C-1E39-30F08643507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941111" y="-5016"/>
            <a:ext cx="2202889" cy="514350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b="0" i="0">
                <a:solidFill>
                  <a:schemeClr val="bg1"/>
                </a:solidFill>
                <a:latin typeface="Outfit" pitchFamily="2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6851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white_opt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bject 10">
            <a:extLst>
              <a:ext uri="{FF2B5EF4-FFF2-40B4-BE49-F238E27FC236}">
                <a16:creationId xmlns:a16="http://schemas.microsoft.com/office/drawing/2014/main" id="{FACA2668-CF7B-F660-71BD-26C8FADA4FDB}"/>
              </a:ext>
            </a:extLst>
          </p:cNvPr>
          <p:cNvSpPr txBox="1"/>
          <p:nvPr userDrawn="1"/>
        </p:nvSpPr>
        <p:spPr>
          <a:xfrm>
            <a:off x="7953599" y="4443894"/>
            <a:ext cx="763925" cy="48000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76">
              <a:lnSpc>
                <a:spcPts val="1069"/>
              </a:lnSpc>
            </a:pPr>
            <a:r>
              <a:rPr sz="1228" b="0" i="0" spc="-5" dirty="0">
                <a:solidFill>
                  <a:srgbClr val="FFFFFF"/>
                </a:solidFill>
                <a:latin typeface="Outfit" pitchFamily="2" charset="0"/>
                <a:cs typeface="Spectral-Light"/>
              </a:rPr>
              <a:t>University</a:t>
            </a:r>
            <a:endParaRPr sz="1228" b="0" i="0" dirty="0">
              <a:latin typeface="Outfit" pitchFamily="2" charset="0"/>
              <a:cs typeface="Spectral-Light"/>
            </a:endParaRPr>
          </a:p>
          <a:p>
            <a:pPr marL="5776">
              <a:lnSpc>
                <a:spcPts val="1308"/>
              </a:lnSpc>
            </a:pPr>
            <a:r>
              <a:rPr sz="1228" b="0" i="0" spc="-25" dirty="0" err="1">
                <a:solidFill>
                  <a:srgbClr val="FFFFFF"/>
                </a:solidFill>
                <a:latin typeface="Outfit" pitchFamily="2" charset="0"/>
                <a:cs typeface="Spectral"/>
              </a:rPr>
              <a:t>of</a:t>
            </a:r>
            <a:r>
              <a:rPr sz="1228" b="0" i="0" spc="-25" dirty="0" err="1">
                <a:solidFill>
                  <a:srgbClr val="FFFFFF"/>
                </a:solidFill>
                <a:latin typeface="Outfit" pitchFamily="2" charset="0"/>
                <a:cs typeface="Spectral-Light"/>
              </a:rPr>
              <a:t>Galway.ie</a:t>
            </a:r>
            <a:endParaRPr sz="1228" b="0" i="0" dirty="0">
              <a:latin typeface="Outfit" pitchFamily="2" charset="0"/>
              <a:cs typeface="Spectral-Light"/>
            </a:endParaRPr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B42C85CB-741A-2D67-0D87-8A43E2C6D3B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9157" y="1527521"/>
            <a:ext cx="3344315" cy="17145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4002" b="1" i="0">
                <a:solidFill>
                  <a:srgbClr val="003C3B"/>
                </a:solidFill>
                <a:latin typeface="Outfit" pitchFamily="2" charset="0"/>
              </a:defRPr>
            </a:lvl1pPr>
          </a:lstStyle>
          <a:p>
            <a:r>
              <a:rPr lang="en-GB"/>
              <a:t>Divider Slide </a:t>
            </a:r>
            <a:endParaRPr lang="en-US"/>
          </a:p>
        </p:txBody>
      </p:sp>
      <p:pic>
        <p:nvPicPr>
          <p:cNvPr id="76" name="Picture 75" descr="Icon&#10;&#10;Description automatically generated">
            <a:extLst>
              <a:ext uri="{FF2B5EF4-FFF2-40B4-BE49-F238E27FC236}">
                <a16:creationId xmlns:a16="http://schemas.microsoft.com/office/drawing/2014/main" id="{739C4E43-7729-C4E5-690B-9C37F35AC7C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78981" y="181"/>
            <a:ext cx="4965019" cy="5143139"/>
          </a:xfrm>
          <a:prstGeom prst="rect">
            <a:avLst/>
          </a:prstGeom>
        </p:spPr>
      </p:pic>
      <p:pic>
        <p:nvPicPr>
          <p:cNvPr id="79" name="Picture 78" descr="Logo&#10;&#10;Description automatically generated with medium confidence">
            <a:extLst>
              <a:ext uri="{FF2B5EF4-FFF2-40B4-BE49-F238E27FC236}">
                <a16:creationId xmlns:a16="http://schemas.microsoft.com/office/drawing/2014/main" id="{D512AD58-9BCD-C5E1-0485-634CAE1E3E5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321" y="102462"/>
            <a:ext cx="1642925" cy="1081292"/>
          </a:xfrm>
          <a:prstGeom prst="rect">
            <a:avLst/>
          </a:prstGeom>
        </p:spPr>
      </p:pic>
      <p:sp>
        <p:nvSpPr>
          <p:cNvPr id="2" name="Subtitle 2">
            <a:extLst>
              <a:ext uri="{FF2B5EF4-FFF2-40B4-BE49-F238E27FC236}">
                <a16:creationId xmlns:a16="http://schemas.microsoft.com/office/drawing/2014/main" id="{D9CE0E88-1024-2217-A732-5EB0B74046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9158" y="3717975"/>
            <a:ext cx="3953581" cy="42574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55">
                <a:solidFill>
                  <a:srgbClr val="003C3B"/>
                </a:solidFill>
                <a:latin typeface="Outfit" pitchFamily="2" charset="0"/>
              </a:defRPr>
            </a:lvl1pPr>
            <a:lvl2pPr marL="207935" indent="0" algn="ctr">
              <a:buNone/>
              <a:defRPr sz="910"/>
            </a:lvl2pPr>
            <a:lvl3pPr marL="415869" indent="0" algn="ctr">
              <a:buNone/>
              <a:defRPr sz="819"/>
            </a:lvl3pPr>
            <a:lvl4pPr marL="623804" indent="0" algn="ctr">
              <a:buNone/>
              <a:defRPr sz="728"/>
            </a:lvl4pPr>
            <a:lvl5pPr marL="831738" indent="0" algn="ctr">
              <a:buNone/>
              <a:defRPr sz="728"/>
            </a:lvl5pPr>
            <a:lvl6pPr marL="1039673" indent="0" algn="ctr">
              <a:buNone/>
              <a:defRPr sz="728"/>
            </a:lvl6pPr>
            <a:lvl7pPr marL="1247607" indent="0" algn="ctr">
              <a:buNone/>
              <a:defRPr sz="728"/>
            </a:lvl7pPr>
            <a:lvl8pPr marL="1455542" indent="0" algn="ctr">
              <a:buNone/>
              <a:defRPr sz="728"/>
            </a:lvl8pPr>
            <a:lvl9pPr marL="1663476" indent="0" algn="ctr">
              <a:buNone/>
              <a:defRPr sz="728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2241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green_opt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3">
            <a:extLst>
              <a:ext uri="{FF2B5EF4-FFF2-40B4-BE49-F238E27FC236}">
                <a16:creationId xmlns:a16="http://schemas.microsoft.com/office/drawing/2014/main" id="{A3ED5843-A67C-EFB1-D461-9CCEDF85A6CF}"/>
              </a:ext>
            </a:extLst>
          </p:cNvPr>
          <p:cNvSpPr/>
          <p:nvPr userDrawn="1"/>
        </p:nvSpPr>
        <p:spPr>
          <a:xfrm>
            <a:off x="0" y="0"/>
            <a:ext cx="9144000" cy="5143211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03C3B"/>
          </a:solidFill>
          <a:ln>
            <a:noFill/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5F87C587-D3E3-3680-1B00-7D0CDE25E2F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321" y="102462"/>
            <a:ext cx="1642925" cy="1081292"/>
          </a:xfrm>
          <a:prstGeom prst="rect">
            <a:avLst/>
          </a:prstGeom>
        </p:spPr>
      </p:pic>
      <p:sp>
        <p:nvSpPr>
          <p:cNvPr id="75" name="Title Placeholder 1">
            <a:extLst>
              <a:ext uri="{FF2B5EF4-FFF2-40B4-BE49-F238E27FC236}">
                <a16:creationId xmlns:a16="http://schemas.microsoft.com/office/drawing/2014/main" id="{2AF8EF05-FC9D-6C4A-94EE-0ED4439CD72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9157" y="1527521"/>
            <a:ext cx="3344315" cy="17145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4002" b="1" i="0">
                <a:solidFill>
                  <a:schemeClr val="bg1"/>
                </a:solidFill>
                <a:latin typeface="Outfit" pitchFamily="2" charset="0"/>
              </a:defRPr>
            </a:lvl1pPr>
          </a:lstStyle>
          <a:p>
            <a:r>
              <a:rPr lang="en-GB"/>
              <a:t>Divider Slide </a:t>
            </a:r>
            <a:endParaRPr lang="en-US"/>
          </a:p>
        </p:txBody>
      </p:sp>
      <p:pic>
        <p:nvPicPr>
          <p:cNvPr id="79" name="Picture 78" descr="Icon&#10;&#10;Description automatically generated">
            <a:extLst>
              <a:ext uri="{FF2B5EF4-FFF2-40B4-BE49-F238E27FC236}">
                <a16:creationId xmlns:a16="http://schemas.microsoft.com/office/drawing/2014/main" id="{63A50759-F8AB-3FBC-D737-5D8E38A3631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22630" y="7729"/>
            <a:ext cx="5021370" cy="5143139"/>
          </a:xfrm>
          <a:prstGeom prst="rect">
            <a:avLst/>
          </a:prstGeom>
        </p:spPr>
      </p:pic>
      <p:sp>
        <p:nvSpPr>
          <p:cNvPr id="80" name="Subtitle 2">
            <a:extLst>
              <a:ext uri="{FF2B5EF4-FFF2-40B4-BE49-F238E27FC236}">
                <a16:creationId xmlns:a16="http://schemas.microsoft.com/office/drawing/2014/main" id="{01C673F2-9EDD-B71B-58BF-18B353D091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9158" y="3717975"/>
            <a:ext cx="3953581" cy="42574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55">
                <a:solidFill>
                  <a:schemeClr val="bg1"/>
                </a:solidFill>
                <a:latin typeface="Outfit" pitchFamily="2" charset="0"/>
              </a:defRPr>
            </a:lvl1pPr>
            <a:lvl2pPr marL="207935" indent="0" algn="ctr">
              <a:buNone/>
              <a:defRPr sz="910"/>
            </a:lvl2pPr>
            <a:lvl3pPr marL="415869" indent="0" algn="ctr">
              <a:buNone/>
              <a:defRPr sz="819"/>
            </a:lvl3pPr>
            <a:lvl4pPr marL="623804" indent="0" algn="ctr">
              <a:buNone/>
              <a:defRPr sz="728"/>
            </a:lvl4pPr>
            <a:lvl5pPr marL="831738" indent="0" algn="ctr">
              <a:buNone/>
              <a:defRPr sz="728"/>
            </a:lvl5pPr>
            <a:lvl6pPr marL="1039673" indent="0" algn="ctr">
              <a:buNone/>
              <a:defRPr sz="728"/>
            </a:lvl6pPr>
            <a:lvl7pPr marL="1247607" indent="0" algn="ctr">
              <a:buNone/>
              <a:defRPr sz="728"/>
            </a:lvl7pPr>
            <a:lvl8pPr marL="1455542" indent="0" algn="ctr">
              <a:buNone/>
              <a:defRPr sz="728"/>
            </a:lvl8pPr>
            <a:lvl9pPr marL="1663476" indent="0" algn="ctr">
              <a:buNone/>
              <a:defRPr sz="728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41545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white_opt3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FE274902-B01F-6EF6-B71B-60E4A7B679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61"/>
            <a:ext cx="9144000" cy="5143139"/>
          </a:xfrm>
          <a:prstGeom prst="rect">
            <a:avLst/>
          </a:prstGeom>
        </p:spPr>
      </p:pic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3F300A6-A419-8C90-233A-37E8AC45F9E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358413" y="0"/>
            <a:ext cx="2284287" cy="1929656"/>
          </a:xfrm>
          <a:custGeom>
            <a:avLst/>
            <a:gdLst>
              <a:gd name="connsiteX0" fmla="*/ 0 w 7703452"/>
              <a:gd name="connsiteY0" fmla="*/ 0 h 11310868"/>
              <a:gd name="connsiteX1" fmla="*/ 7703452 w 7703452"/>
              <a:gd name="connsiteY1" fmla="*/ 0 h 11310868"/>
              <a:gd name="connsiteX2" fmla="*/ 7703452 w 7703452"/>
              <a:gd name="connsiteY2" fmla="*/ 8508483 h 11310868"/>
              <a:gd name="connsiteX3" fmla="*/ 7504076 w 7703452"/>
              <a:gd name="connsiteY3" fmla="*/ 9205545 h 11310868"/>
              <a:gd name="connsiteX4" fmla="*/ 6952854 w 7703452"/>
              <a:gd name="connsiteY4" fmla="*/ 9712284 h 11310868"/>
              <a:gd name="connsiteX5" fmla="*/ 3851726 w 7703452"/>
              <a:gd name="connsiteY5" fmla="*/ 11310868 h 11310868"/>
              <a:gd name="connsiteX6" fmla="*/ 750597 w 7703452"/>
              <a:gd name="connsiteY6" fmla="*/ 9712284 h 11310868"/>
              <a:gd name="connsiteX7" fmla="*/ 199376 w 7703452"/>
              <a:gd name="connsiteY7" fmla="*/ 9205450 h 11310868"/>
              <a:gd name="connsiteX8" fmla="*/ 0 w 7703452"/>
              <a:gd name="connsiteY8" fmla="*/ 8508389 h 11310868"/>
              <a:gd name="connsiteX0" fmla="*/ 0 w 7703452"/>
              <a:gd name="connsiteY0" fmla="*/ 3778922 h 11310868"/>
              <a:gd name="connsiteX1" fmla="*/ 7703452 w 7703452"/>
              <a:gd name="connsiteY1" fmla="*/ 0 h 11310868"/>
              <a:gd name="connsiteX2" fmla="*/ 7703452 w 7703452"/>
              <a:gd name="connsiteY2" fmla="*/ 8508483 h 11310868"/>
              <a:gd name="connsiteX3" fmla="*/ 7504076 w 7703452"/>
              <a:gd name="connsiteY3" fmla="*/ 9205545 h 11310868"/>
              <a:gd name="connsiteX4" fmla="*/ 6952854 w 7703452"/>
              <a:gd name="connsiteY4" fmla="*/ 9712284 h 11310868"/>
              <a:gd name="connsiteX5" fmla="*/ 3851726 w 7703452"/>
              <a:gd name="connsiteY5" fmla="*/ 11310868 h 11310868"/>
              <a:gd name="connsiteX6" fmla="*/ 750597 w 7703452"/>
              <a:gd name="connsiteY6" fmla="*/ 9712284 h 11310868"/>
              <a:gd name="connsiteX7" fmla="*/ 199376 w 7703452"/>
              <a:gd name="connsiteY7" fmla="*/ 9205450 h 11310868"/>
              <a:gd name="connsiteX8" fmla="*/ 0 w 7703452"/>
              <a:gd name="connsiteY8" fmla="*/ 8508389 h 11310868"/>
              <a:gd name="connsiteX9" fmla="*/ 0 w 7703452"/>
              <a:gd name="connsiteY9" fmla="*/ 3778922 h 11310868"/>
              <a:gd name="connsiteX0" fmla="*/ 0 w 7703452"/>
              <a:gd name="connsiteY0" fmla="*/ 16501 h 7548447"/>
              <a:gd name="connsiteX1" fmla="*/ 7703452 w 7703452"/>
              <a:gd name="connsiteY1" fmla="*/ 0 h 7548447"/>
              <a:gd name="connsiteX2" fmla="*/ 7703452 w 7703452"/>
              <a:gd name="connsiteY2" fmla="*/ 4746062 h 7548447"/>
              <a:gd name="connsiteX3" fmla="*/ 7504076 w 7703452"/>
              <a:gd name="connsiteY3" fmla="*/ 5443124 h 7548447"/>
              <a:gd name="connsiteX4" fmla="*/ 6952854 w 7703452"/>
              <a:gd name="connsiteY4" fmla="*/ 5949863 h 7548447"/>
              <a:gd name="connsiteX5" fmla="*/ 3851726 w 7703452"/>
              <a:gd name="connsiteY5" fmla="*/ 7548447 h 7548447"/>
              <a:gd name="connsiteX6" fmla="*/ 750597 w 7703452"/>
              <a:gd name="connsiteY6" fmla="*/ 5949863 h 7548447"/>
              <a:gd name="connsiteX7" fmla="*/ 199376 w 7703452"/>
              <a:gd name="connsiteY7" fmla="*/ 5443029 h 7548447"/>
              <a:gd name="connsiteX8" fmla="*/ 0 w 7703452"/>
              <a:gd name="connsiteY8" fmla="*/ 4745968 h 7548447"/>
              <a:gd name="connsiteX9" fmla="*/ 0 w 7703452"/>
              <a:gd name="connsiteY9" fmla="*/ 16501 h 7548447"/>
              <a:gd name="connsiteX0" fmla="*/ 0 w 7703452"/>
              <a:gd name="connsiteY0" fmla="*/ 1154375 h 7548447"/>
              <a:gd name="connsiteX1" fmla="*/ 7703452 w 7703452"/>
              <a:gd name="connsiteY1" fmla="*/ 0 h 7548447"/>
              <a:gd name="connsiteX2" fmla="*/ 7703452 w 7703452"/>
              <a:gd name="connsiteY2" fmla="*/ 4746062 h 7548447"/>
              <a:gd name="connsiteX3" fmla="*/ 7504076 w 7703452"/>
              <a:gd name="connsiteY3" fmla="*/ 5443124 h 7548447"/>
              <a:gd name="connsiteX4" fmla="*/ 6952854 w 7703452"/>
              <a:gd name="connsiteY4" fmla="*/ 5949863 h 7548447"/>
              <a:gd name="connsiteX5" fmla="*/ 3851726 w 7703452"/>
              <a:gd name="connsiteY5" fmla="*/ 7548447 h 7548447"/>
              <a:gd name="connsiteX6" fmla="*/ 750597 w 7703452"/>
              <a:gd name="connsiteY6" fmla="*/ 5949863 h 7548447"/>
              <a:gd name="connsiteX7" fmla="*/ 199376 w 7703452"/>
              <a:gd name="connsiteY7" fmla="*/ 5443029 h 7548447"/>
              <a:gd name="connsiteX8" fmla="*/ 0 w 7703452"/>
              <a:gd name="connsiteY8" fmla="*/ 4745968 h 7548447"/>
              <a:gd name="connsiteX9" fmla="*/ 0 w 7703452"/>
              <a:gd name="connsiteY9" fmla="*/ 1154375 h 7548447"/>
              <a:gd name="connsiteX0" fmla="*/ 0 w 7703452"/>
              <a:gd name="connsiteY0" fmla="*/ 59439 h 6453511"/>
              <a:gd name="connsiteX1" fmla="*/ 7703452 w 7703452"/>
              <a:gd name="connsiteY1" fmla="*/ 0 h 6453511"/>
              <a:gd name="connsiteX2" fmla="*/ 7703452 w 7703452"/>
              <a:gd name="connsiteY2" fmla="*/ 3651126 h 6453511"/>
              <a:gd name="connsiteX3" fmla="*/ 7504076 w 7703452"/>
              <a:gd name="connsiteY3" fmla="*/ 4348188 h 6453511"/>
              <a:gd name="connsiteX4" fmla="*/ 6952854 w 7703452"/>
              <a:gd name="connsiteY4" fmla="*/ 4854927 h 6453511"/>
              <a:gd name="connsiteX5" fmla="*/ 3851726 w 7703452"/>
              <a:gd name="connsiteY5" fmla="*/ 6453511 h 6453511"/>
              <a:gd name="connsiteX6" fmla="*/ 750597 w 7703452"/>
              <a:gd name="connsiteY6" fmla="*/ 4854927 h 6453511"/>
              <a:gd name="connsiteX7" fmla="*/ 199376 w 7703452"/>
              <a:gd name="connsiteY7" fmla="*/ 4348093 h 6453511"/>
              <a:gd name="connsiteX8" fmla="*/ 0 w 7703452"/>
              <a:gd name="connsiteY8" fmla="*/ 3651032 h 6453511"/>
              <a:gd name="connsiteX9" fmla="*/ 0 w 7703452"/>
              <a:gd name="connsiteY9" fmla="*/ 59439 h 6453511"/>
              <a:gd name="connsiteX0" fmla="*/ 0 w 7703452"/>
              <a:gd name="connsiteY0" fmla="*/ 0 h 6458480"/>
              <a:gd name="connsiteX1" fmla="*/ 7703452 w 7703452"/>
              <a:gd name="connsiteY1" fmla="*/ 4969 h 6458480"/>
              <a:gd name="connsiteX2" fmla="*/ 7703452 w 7703452"/>
              <a:gd name="connsiteY2" fmla="*/ 3656095 h 6458480"/>
              <a:gd name="connsiteX3" fmla="*/ 7504076 w 7703452"/>
              <a:gd name="connsiteY3" fmla="*/ 4353157 h 6458480"/>
              <a:gd name="connsiteX4" fmla="*/ 6952854 w 7703452"/>
              <a:gd name="connsiteY4" fmla="*/ 4859896 h 6458480"/>
              <a:gd name="connsiteX5" fmla="*/ 3851726 w 7703452"/>
              <a:gd name="connsiteY5" fmla="*/ 6458480 h 6458480"/>
              <a:gd name="connsiteX6" fmla="*/ 750597 w 7703452"/>
              <a:gd name="connsiteY6" fmla="*/ 4859896 h 6458480"/>
              <a:gd name="connsiteX7" fmla="*/ 199376 w 7703452"/>
              <a:gd name="connsiteY7" fmla="*/ 4353062 h 6458480"/>
              <a:gd name="connsiteX8" fmla="*/ 0 w 7703452"/>
              <a:gd name="connsiteY8" fmla="*/ 3656001 h 6458480"/>
              <a:gd name="connsiteX9" fmla="*/ 0 w 7703452"/>
              <a:gd name="connsiteY9" fmla="*/ 0 h 6458480"/>
              <a:gd name="connsiteX0" fmla="*/ 0 w 7703452"/>
              <a:gd name="connsiteY0" fmla="*/ 0 h 6401819"/>
              <a:gd name="connsiteX1" fmla="*/ 7703452 w 7703452"/>
              <a:gd name="connsiteY1" fmla="*/ 4969 h 6401819"/>
              <a:gd name="connsiteX2" fmla="*/ 7703452 w 7703452"/>
              <a:gd name="connsiteY2" fmla="*/ 3656095 h 6401819"/>
              <a:gd name="connsiteX3" fmla="*/ 7504076 w 7703452"/>
              <a:gd name="connsiteY3" fmla="*/ 4353157 h 6401819"/>
              <a:gd name="connsiteX4" fmla="*/ 6952854 w 7703452"/>
              <a:gd name="connsiteY4" fmla="*/ 4859896 h 6401819"/>
              <a:gd name="connsiteX5" fmla="*/ 3873317 w 7703452"/>
              <a:gd name="connsiteY5" fmla="*/ 6401819 h 6401819"/>
              <a:gd name="connsiteX6" fmla="*/ 750597 w 7703452"/>
              <a:gd name="connsiteY6" fmla="*/ 4859896 h 6401819"/>
              <a:gd name="connsiteX7" fmla="*/ 199376 w 7703452"/>
              <a:gd name="connsiteY7" fmla="*/ 4353062 h 6401819"/>
              <a:gd name="connsiteX8" fmla="*/ 0 w 7703452"/>
              <a:gd name="connsiteY8" fmla="*/ 3656001 h 6401819"/>
              <a:gd name="connsiteX9" fmla="*/ 0 w 7703452"/>
              <a:gd name="connsiteY9" fmla="*/ 0 h 6401819"/>
              <a:gd name="connsiteX0" fmla="*/ 0 w 7703452"/>
              <a:gd name="connsiteY0" fmla="*/ 0 h 6401819"/>
              <a:gd name="connsiteX1" fmla="*/ 7703452 w 7703452"/>
              <a:gd name="connsiteY1" fmla="*/ 4969 h 6401819"/>
              <a:gd name="connsiteX2" fmla="*/ 7703452 w 7703452"/>
              <a:gd name="connsiteY2" fmla="*/ 3656095 h 6401819"/>
              <a:gd name="connsiteX3" fmla="*/ 7504076 w 7703452"/>
              <a:gd name="connsiteY3" fmla="*/ 4353157 h 6401819"/>
              <a:gd name="connsiteX4" fmla="*/ 6952854 w 7703452"/>
              <a:gd name="connsiteY4" fmla="*/ 4859896 h 6401819"/>
              <a:gd name="connsiteX5" fmla="*/ 3873317 w 7703452"/>
              <a:gd name="connsiteY5" fmla="*/ 6401819 h 6401819"/>
              <a:gd name="connsiteX6" fmla="*/ 786583 w 7703452"/>
              <a:gd name="connsiteY6" fmla="*/ 4838648 h 6401819"/>
              <a:gd name="connsiteX7" fmla="*/ 199376 w 7703452"/>
              <a:gd name="connsiteY7" fmla="*/ 4353062 h 6401819"/>
              <a:gd name="connsiteX8" fmla="*/ 0 w 7703452"/>
              <a:gd name="connsiteY8" fmla="*/ 3656001 h 6401819"/>
              <a:gd name="connsiteX9" fmla="*/ 0 w 7703452"/>
              <a:gd name="connsiteY9" fmla="*/ 0 h 6401819"/>
              <a:gd name="connsiteX0" fmla="*/ 0 w 7703452"/>
              <a:gd name="connsiteY0" fmla="*/ 0 h 6401819"/>
              <a:gd name="connsiteX1" fmla="*/ 7703452 w 7703452"/>
              <a:gd name="connsiteY1" fmla="*/ 4969 h 6401819"/>
              <a:gd name="connsiteX2" fmla="*/ 7703452 w 7703452"/>
              <a:gd name="connsiteY2" fmla="*/ 3656095 h 6401819"/>
              <a:gd name="connsiteX3" fmla="*/ 7504076 w 7703452"/>
              <a:gd name="connsiteY3" fmla="*/ 4353157 h 6401819"/>
              <a:gd name="connsiteX4" fmla="*/ 6952854 w 7703452"/>
              <a:gd name="connsiteY4" fmla="*/ 4859896 h 6401819"/>
              <a:gd name="connsiteX5" fmla="*/ 3873317 w 7703452"/>
              <a:gd name="connsiteY5" fmla="*/ 6401819 h 6401819"/>
              <a:gd name="connsiteX6" fmla="*/ 786583 w 7703452"/>
              <a:gd name="connsiteY6" fmla="*/ 4838648 h 6401819"/>
              <a:gd name="connsiteX7" fmla="*/ 235363 w 7703452"/>
              <a:gd name="connsiteY7" fmla="*/ 4303483 h 6401819"/>
              <a:gd name="connsiteX8" fmla="*/ 0 w 7703452"/>
              <a:gd name="connsiteY8" fmla="*/ 3656001 h 6401819"/>
              <a:gd name="connsiteX9" fmla="*/ 0 w 7703452"/>
              <a:gd name="connsiteY9" fmla="*/ 0 h 6401819"/>
              <a:gd name="connsiteX0" fmla="*/ 0 w 7703452"/>
              <a:gd name="connsiteY0" fmla="*/ 0 h 6401819"/>
              <a:gd name="connsiteX1" fmla="*/ 7703452 w 7703452"/>
              <a:gd name="connsiteY1" fmla="*/ 4969 h 6401819"/>
              <a:gd name="connsiteX2" fmla="*/ 7703452 w 7703452"/>
              <a:gd name="connsiteY2" fmla="*/ 3656095 h 6401819"/>
              <a:gd name="connsiteX3" fmla="*/ 7504076 w 7703452"/>
              <a:gd name="connsiteY3" fmla="*/ 4353157 h 6401819"/>
              <a:gd name="connsiteX4" fmla="*/ 6952854 w 7703452"/>
              <a:gd name="connsiteY4" fmla="*/ 4859896 h 6401819"/>
              <a:gd name="connsiteX5" fmla="*/ 3873317 w 7703452"/>
              <a:gd name="connsiteY5" fmla="*/ 6401819 h 6401819"/>
              <a:gd name="connsiteX6" fmla="*/ 786583 w 7703452"/>
              <a:gd name="connsiteY6" fmla="*/ 4838648 h 6401819"/>
              <a:gd name="connsiteX7" fmla="*/ 235363 w 7703452"/>
              <a:gd name="connsiteY7" fmla="*/ 4303483 h 6401819"/>
              <a:gd name="connsiteX8" fmla="*/ 57578 w 7703452"/>
              <a:gd name="connsiteY8" fmla="*/ 3648919 h 6401819"/>
              <a:gd name="connsiteX9" fmla="*/ 0 w 7703452"/>
              <a:gd name="connsiteY9" fmla="*/ 0 h 6401819"/>
              <a:gd name="connsiteX0" fmla="*/ 0 w 7653071"/>
              <a:gd name="connsiteY0" fmla="*/ 37526 h 6396850"/>
              <a:gd name="connsiteX1" fmla="*/ 7653071 w 7653071"/>
              <a:gd name="connsiteY1" fmla="*/ 0 h 6396850"/>
              <a:gd name="connsiteX2" fmla="*/ 7653071 w 7653071"/>
              <a:gd name="connsiteY2" fmla="*/ 3651126 h 6396850"/>
              <a:gd name="connsiteX3" fmla="*/ 7453695 w 7653071"/>
              <a:gd name="connsiteY3" fmla="*/ 4348188 h 6396850"/>
              <a:gd name="connsiteX4" fmla="*/ 6902473 w 7653071"/>
              <a:gd name="connsiteY4" fmla="*/ 4854927 h 6396850"/>
              <a:gd name="connsiteX5" fmla="*/ 3822936 w 7653071"/>
              <a:gd name="connsiteY5" fmla="*/ 6396850 h 6396850"/>
              <a:gd name="connsiteX6" fmla="*/ 736202 w 7653071"/>
              <a:gd name="connsiteY6" fmla="*/ 4833679 h 6396850"/>
              <a:gd name="connsiteX7" fmla="*/ 184982 w 7653071"/>
              <a:gd name="connsiteY7" fmla="*/ 4298514 h 6396850"/>
              <a:gd name="connsiteX8" fmla="*/ 7197 w 7653071"/>
              <a:gd name="connsiteY8" fmla="*/ 3643950 h 6396850"/>
              <a:gd name="connsiteX9" fmla="*/ 0 w 7653071"/>
              <a:gd name="connsiteY9" fmla="*/ 37526 h 6396850"/>
              <a:gd name="connsiteX0" fmla="*/ 0 w 7667464"/>
              <a:gd name="connsiteY0" fmla="*/ 2113 h 6361437"/>
              <a:gd name="connsiteX1" fmla="*/ 7667464 w 7667464"/>
              <a:gd name="connsiteY1" fmla="*/ 0 h 6361437"/>
              <a:gd name="connsiteX2" fmla="*/ 7653071 w 7667464"/>
              <a:gd name="connsiteY2" fmla="*/ 3615713 h 6361437"/>
              <a:gd name="connsiteX3" fmla="*/ 7453695 w 7667464"/>
              <a:gd name="connsiteY3" fmla="*/ 4312775 h 6361437"/>
              <a:gd name="connsiteX4" fmla="*/ 6902473 w 7667464"/>
              <a:gd name="connsiteY4" fmla="*/ 4819514 h 6361437"/>
              <a:gd name="connsiteX5" fmla="*/ 3822936 w 7667464"/>
              <a:gd name="connsiteY5" fmla="*/ 6361437 h 6361437"/>
              <a:gd name="connsiteX6" fmla="*/ 736202 w 7667464"/>
              <a:gd name="connsiteY6" fmla="*/ 4798266 h 6361437"/>
              <a:gd name="connsiteX7" fmla="*/ 184982 w 7667464"/>
              <a:gd name="connsiteY7" fmla="*/ 4263101 h 6361437"/>
              <a:gd name="connsiteX8" fmla="*/ 7197 w 7667464"/>
              <a:gd name="connsiteY8" fmla="*/ 3608537 h 6361437"/>
              <a:gd name="connsiteX9" fmla="*/ 0 w 7667464"/>
              <a:gd name="connsiteY9" fmla="*/ 2113 h 6361437"/>
              <a:gd name="connsiteX0" fmla="*/ 0 w 7667464"/>
              <a:gd name="connsiteY0" fmla="*/ 2113 h 6361437"/>
              <a:gd name="connsiteX1" fmla="*/ 7667464 w 7667464"/>
              <a:gd name="connsiteY1" fmla="*/ 0 h 6361437"/>
              <a:gd name="connsiteX2" fmla="*/ 7264420 w 7667464"/>
              <a:gd name="connsiteY2" fmla="*/ 3629879 h 6361437"/>
              <a:gd name="connsiteX3" fmla="*/ 7453695 w 7667464"/>
              <a:gd name="connsiteY3" fmla="*/ 4312775 h 6361437"/>
              <a:gd name="connsiteX4" fmla="*/ 6902473 w 7667464"/>
              <a:gd name="connsiteY4" fmla="*/ 4819514 h 6361437"/>
              <a:gd name="connsiteX5" fmla="*/ 3822936 w 7667464"/>
              <a:gd name="connsiteY5" fmla="*/ 6361437 h 6361437"/>
              <a:gd name="connsiteX6" fmla="*/ 736202 w 7667464"/>
              <a:gd name="connsiteY6" fmla="*/ 4798266 h 6361437"/>
              <a:gd name="connsiteX7" fmla="*/ 184982 w 7667464"/>
              <a:gd name="connsiteY7" fmla="*/ 4263101 h 6361437"/>
              <a:gd name="connsiteX8" fmla="*/ 7197 w 7667464"/>
              <a:gd name="connsiteY8" fmla="*/ 3608537 h 6361437"/>
              <a:gd name="connsiteX9" fmla="*/ 0 w 7667464"/>
              <a:gd name="connsiteY9" fmla="*/ 2113 h 6361437"/>
              <a:gd name="connsiteX0" fmla="*/ 0 w 7668849"/>
              <a:gd name="connsiteY0" fmla="*/ 2113 h 6361437"/>
              <a:gd name="connsiteX1" fmla="*/ 7667464 w 7668849"/>
              <a:gd name="connsiteY1" fmla="*/ 0 h 6361437"/>
              <a:gd name="connsiteX2" fmla="*/ 7667464 w 7668849"/>
              <a:gd name="connsiteY2" fmla="*/ 3629879 h 6361437"/>
              <a:gd name="connsiteX3" fmla="*/ 7453695 w 7668849"/>
              <a:gd name="connsiteY3" fmla="*/ 4312775 h 6361437"/>
              <a:gd name="connsiteX4" fmla="*/ 6902473 w 7668849"/>
              <a:gd name="connsiteY4" fmla="*/ 4819514 h 6361437"/>
              <a:gd name="connsiteX5" fmla="*/ 3822936 w 7668849"/>
              <a:gd name="connsiteY5" fmla="*/ 6361437 h 6361437"/>
              <a:gd name="connsiteX6" fmla="*/ 736202 w 7668849"/>
              <a:gd name="connsiteY6" fmla="*/ 4798266 h 6361437"/>
              <a:gd name="connsiteX7" fmla="*/ 184982 w 7668849"/>
              <a:gd name="connsiteY7" fmla="*/ 4263101 h 6361437"/>
              <a:gd name="connsiteX8" fmla="*/ 7197 w 7668849"/>
              <a:gd name="connsiteY8" fmla="*/ 3608537 h 6361437"/>
              <a:gd name="connsiteX9" fmla="*/ 0 w 7668849"/>
              <a:gd name="connsiteY9" fmla="*/ 2113 h 6361437"/>
              <a:gd name="connsiteX0" fmla="*/ 0 w 7668849"/>
              <a:gd name="connsiteY0" fmla="*/ 2113 h 6453511"/>
              <a:gd name="connsiteX1" fmla="*/ 7667464 w 7668849"/>
              <a:gd name="connsiteY1" fmla="*/ 0 h 6453511"/>
              <a:gd name="connsiteX2" fmla="*/ 7667464 w 7668849"/>
              <a:gd name="connsiteY2" fmla="*/ 3629879 h 6453511"/>
              <a:gd name="connsiteX3" fmla="*/ 7453695 w 7668849"/>
              <a:gd name="connsiteY3" fmla="*/ 4312775 h 6453511"/>
              <a:gd name="connsiteX4" fmla="*/ 6902473 w 7668849"/>
              <a:gd name="connsiteY4" fmla="*/ 4819514 h 6453511"/>
              <a:gd name="connsiteX5" fmla="*/ 3815740 w 7668849"/>
              <a:gd name="connsiteY5" fmla="*/ 6453511 h 6453511"/>
              <a:gd name="connsiteX6" fmla="*/ 736202 w 7668849"/>
              <a:gd name="connsiteY6" fmla="*/ 4798266 h 6453511"/>
              <a:gd name="connsiteX7" fmla="*/ 184982 w 7668849"/>
              <a:gd name="connsiteY7" fmla="*/ 4263101 h 6453511"/>
              <a:gd name="connsiteX8" fmla="*/ 7197 w 7668849"/>
              <a:gd name="connsiteY8" fmla="*/ 3608537 h 6453511"/>
              <a:gd name="connsiteX9" fmla="*/ 0 w 7668849"/>
              <a:gd name="connsiteY9" fmla="*/ 2113 h 6453511"/>
              <a:gd name="connsiteX0" fmla="*/ 0 w 7668849"/>
              <a:gd name="connsiteY0" fmla="*/ 2113 h 6375602"/>
              <a:gd name="connsiteX1" fmla="*/ 7667464 w 7668849"/>
              <a:gd name="connsiteY1" fmla="*/ 0 h 6375602"/>
              <a:gd name="connsiteX2" fmla="*/ 7667464 w 7668849"/>
              <a:gd name="connsiteY2" fmla="*/ 3629879 h 6375602"/>
              <a:gd name="connsiteX3" fmla="*/ 7453695 w 7668849"/>
              <a:gd name="connsiteY3" fmla="*/ 4312775 h 6375602"/>
              <a:gd name="connsiteX4" fmla="*/ 6902473 w 7668849"/>
              <a:gd name="connsiteY4" fmla="*/ 4819514 h 6375602"/>
              <a:gd name="connsiteX5" fmla="*/ 3837331 w 7668849"/>
              <a:gd name="connsiteY5" fmla="*/ 6375602 h 6375602"/>
              <a:gd name="connsiteX6" fmla="*/ 736202 w 7668849"/>
              <a:gd name="connsiteY6" fmla="*/ 4798266 h 6375602"/>
              <a:gd name="connsiteX7" fmla="*/ 184982 w 7668849"/>
              <a:gd name="connsiteY7" fmla="*/ 4263101 h 6375602"/>
              <a:gd name="connsiteX8" fmla="*/ 7197 w 7668849"/>
              <a:gd name="connsiteY8" fmla="*/ 3608537 h 6375602"/>
              <a:gd name="connsiteX9" fmla="*/ 0 w 7668849"/>
              <a:gd name="connsiteY9" fmla="*/ 2113 h 6375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668849" h="6375602">
                <a:moveTo>
                  <a:pt x="0" y="2113"/>
                </a:moveTo>
                <a:lnTo>
                  <a:pt x="7667464" y="0"/>
                </a:lnTo>
                <a:cubicBezTo>
                  <a:pt x="7662666" y="1205238"/>
                  <a:pt x="7672262" y="2424641"/>
                  <a:pt x="7667464" y="3629879"/>
                </a:cubicBezTo>
                <a:cubicBezTo>
                  <a:pt x="7667464" y="3875042"/>
                  <a:pt x="7581193" y="4114503"/>
                  <a:pt x="7453695" y="4312775"/>
                </a:cubicBezTo>
                <a:cubicBezTo>
                  <a:pt x="7326197" y="4511047"/>
                  <a:pt x="7130846" y="4701866"/>
                  <a:pt x="6902473" y="4819514"/>
                </a:cubicBezTo>
                <a:lnTo>
                  <a:pt x="3837331" y="6375602"/>
                </a:lnTo>
                <a:lnTo>
                  <a:pt x="736202" y="4798266"/>
                </a:lnTo>
                <a:cubicBezTo>
                  <a:pt x="507830" y="4680523"/>
                  <a:pt x="317267" y="4476954"/>
                  <a:pt x="184982" y="4263101"/>
                </a:cubicBezTo>
                <a:cubicBezTo>
                  <a:pt x="54497" y="4052190"/>
                  <a:pt x="7197" y="3853699"/>
                  <a:pt x="7197" y="3608537"/>
                </a:cubicBezTo>
                <a:lnTo>
                  <a:pt x="0" y="2113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marR="0" indent="0" algn="ctr" defTabSz="415869" rtl="0" eaLnBrk="1" fontAlgn="auto" latinLnBrk="0" hangingPunct="1">
              <a:lnSpc>
                <a:spcPct val="100000"/>
              </a:lnSpc>
              <a:spcBef>
                <a:spcPts val="45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b="0" i="0">
                <a:solidFill>
                  <a:schemeClr val="bg1"/>
                </a:solidFill>
                <a:latin typeface="Outfit" pitchFamily="2" charset="0"/>
              </a:defRPr>
            </a:lvl1pPr>
          </a:lstStyle>
          <a:p>
            <a:pPr marL="0" marR="0" lvl="0" indent="0" algn="ctr" defTabSz="415869" rtl="0" eaLnBrk="1" fontAlgn="auto" latinLnBrk="0" hangingPunct="1">
              <a:lnSpc>
                <a:spcPct val="90000"/>
              </a:lnSpc>
              <a:spcBef>
                <a:spcPts val="45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Click icon to </a:t>
            </a:r>
            <a:br>
              <a:rPr lang="en-GB" dirty="0"/>
            </a:br>
            <a:r>
              <a:rPr lang="en-GB" dirty="0"/>
              <a:t>add picture</a:t>
            </a:r>
            <a:endParaRPr lang="en-US" dirty="0"/>
          </a:p>
        </p:txBody>
      </p:sp>
      <p:sp>
        <p:nvSpPr>
          <p:cNvPr id="11" name="Rectangle 5">
            <a:extLst>
              <a:ext uri="{FF2B5EF4-FFF2-40B4-BE49-F238E27FC236}">
                <a16:creationId xmlns:a16="http://schemas.microsoft.com/office/drawing/2014/main" id="{615A1A1E-EB3F-911A-8895-76AAF9699152}"/>
              </a:ext>
            </a:extLst>
          </p:cNvPr>
          <p:cNvSpPr/>
          <p:nvPr userDrawn="1"/>
        </p:nvSpPr>
        <p:spPr>
          <a:xfrm>
            <a:off x="7979920" y="0"/>
            <a:ext cx="196510" cy="1687159"/>
          </a:xfrm>
          <a:custGeom>
            <a:avLst/>
            <a:gdLst>
              <a:gd name="connsiteX0" fmla="*/ 0 w 432048"/>
              <a:gd name="connsiteY0" fmla="*/ 0 h 3926483"/>
              <a:gd name="connsiteX1" fmla="*/ 432048 w 432048"/>
              <a:gd name="connsiteY1" fmla="*/ 0 h 3926483"/>
              <a:gd name="connsiteX2" fmla="*/ 432048 w 432048"/>
              <a:gd name="connsiteY2" fmla="*/ 3926483 h 3926483"/>
              <a:gd name="connsiteX3" fmla="*/ 0 w 432048"/>
              <a:gd name="connsiteY3" fmla="*/ 3926483 h 3926483"/>
              <a:gd name="connsiteX4" fmla="*/ 0 w 432048"/>
              <a:gd name="connsiteY4" fmla="*/ 0 h 3926483"/>
              <a:gd name="connsiteX0" fmla="*/ 0 w 432048"/>
              <a:gd name="connsiteY0" fmla="*/ 0 h 3926483"/>
              <a:gd name="connsiteX1" fmla="*/ 432048 w 432048"/>
              <a:gd name="connsiteY1" fmla="*/ 0 h 3926483"/>
              <a:gd name="connsiteX2" fmla="*/ 432048 w 432048"/>
              <a:gd name="connsiteY2" fmla="*/ 3926483 h 3926483"/>
              <a:gd name="connsiteX3" fmla="*/ 0 w 432048"/>
              <a:gd name="connsiteY3" fmla="*/ 3709667 h 3926483"/>
              <a:gd name="connsiteX4" fmla="*/ 0 w 432048"/>
              <a:gd name="connsiteY4" fmla="*/ 0 h 3926483"/>
              <a:gd name="connsiteX0" fmla="*/ 0 w 432048"/>
              <a:gd name="connsiteY0" fmla="*/ 0 h 3709667"/>
              <a:gd name="connsiteX1" fmla="*/ 432048 w 432048"/>
              <a:gd name="connsiteY1" fmla="*/ 0 h 3709667"/>
              <a:gd name="connsiteX2" fmla="*/ 428073 w 432048"/>
              <a:gd name="connsiteY2" fmla="*/ 3477234 h 3709667"/>
              <a:gd name="connsiteX3" fmla="*/ 0 w 432048"/>
              <a:gd name="connsiteY3" fmla="*/ 3709667 h 3709667"/>
              <a:gd name="connsiteX4" fmla="*/ 0 w 432048"/>
              <a:gd name="connsiteY4" fmla="*/ 0 h 3709667"/>
              <a:gd name="connsiteX0" fmla="*/ 0 w 432048"/>
              <a:gd name="connsiteY0" fmla="*/ 0 h 3709667"/>
              <a:gd name="connsiteX1" fmla="*/ 432048 w 432048"/>
              <a:gd name="connsiteY1" fmla="*/ 0 h 3709667"/>
              <a:gd name="connsiteX2" fmla="*/ 428073 w 432048"/>
              <a:gd name="connsiteY2" fmla="*/ 3333543 h 3709667"/>
              <a:gd name="connsiteX3" fmla="*/ 0 w 432048"/>
              <a:gd name="connsiteY3" fmla="*/ 3709667 h 3709667"/>
              <a:gd name="connsiteX4" fmla="*/ 0 w 432048"/>
              <a:gd name="connsiteY4" fmla="*/ 0 h 3709667"/>
              <a:gd name="connsiteX0" fmla="*/ 0 w 432048"/>
              <a:gd name="connsiteY0" fmla="*/ 0 h 3709667"/>
              <a:gd name="connsiteX1" fmla="*/ 432048 w 432048"/>
              <a:gd name="connsiteY1" fmla="*/ 0 h 3709667"/>
              <a:gd name="connsiteX2" fmla="*/ 424807 w 432048"/>
              <a:gd name="connsiteY2" fmla="*/ 3490298 h 3709667"/>
              <a:gd name="connsiteX3" fmla="*/ 0 w 432048"/>
              <a:gd name="connsiteY3" fmla="*/ 3709667 h 3709667"/>
              <a:gd name="connsiteX4" fmla="*/ 0 w 432048"/>
              <a:gd name="connsiteY4" fmla="*/ 0 h 37096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2048" h="3709667">
                <a:moveTo>
                  <a:pt x="0" y="0"/>
                </a:moveTo>
                <a:lnTo>
                  <a:pt x="432048" y="0"/>
                </a:lnTo>
                <a:cubicBezTo>
                  <a:pt x="429634" y="1163433"/>
                  <a:pt x="427221" y="2326865"/>
                  <a:pt x="424807" y="3490298"/>
                </a:cubicBezTo>
                <a:lnTo>
                  <a:pt x="0" y="3709667"/>
                </a:lnTo>
                <a:lnTo>
                  <a:pt x="0" y="0"/>
                </a:lnTo>
                <a:close/>
              </a:path>
            </a:pathLst>
          </a:custGeom>
          <a:solidFill>
            <a:srgbClr val="01DC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Outfit" pitchFamily="2" charset="0"/>
            </a:endParaRP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9DBC7975-EE5A-D398-AC86-ACDDCB0EB9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9157" y="1527521"/>
            <a:ext cx="3344315" cy="17145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4002" b="1" i="0">
                <a:solidFill>
                  <a:srgbClr val="003C3B"/>
                </a:solidFill>
                <a:latin typeface="Outfit" pitchFamily="2" charset="0"/>
              </a:defRPr>
            </a:lvl1pPr>
          </a:lstStyle>
          <a:p>
            <a:r>
              <a:rPr lang="en-GB"/>
              <a:t>Divider Slide </a:t>
            </a:r>
            <a:endParaRPr lang="en-US"/>
          </a:p>
        </p:txBody>
      </p:sp>
      <p:pic>
        <p:nvPicPr>
          <p:cNvPr id="7" name="Picture 6" descr="Logo&#10;&#10;Description automatically generated with medium confidence">
            <a:extLst>
              <a:ext uri="{FF2B5EF4-FFF2-40B4-BE49-F238E27FC236}">
                <a16:creationId xmlns:a16="http://schemas.microsoft.com/office/drawing/2014/main" id="{10B1BE47-1CA2-4FEA-EA68-808D696D073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321" y="102462"/>
            <a:ext cx="1642925" cy="1081292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1E1BD5C4-29E3-E66C-EFEF-43D6572A76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9158" y="3717975"/>
            <a:ext cx="3953581" cy="42574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55">
                <a:solidFill>
                  <a:srgbClr val="003C3B"/>
                </a:solidFill>
                <a:latin typeface="Outfit" pitchFamily="2" charset="0"/>
              </a:defRPr>
            </a:lvl1pPr>
            <a:lvl2pPr marL="207935" indent="0" algn="ctr">
              <a:buNone/>
              <a:defRPr sz="910"/>
            </a:lvl2pPr>
            <a:lvl3pPr marL="415869" indent="0" algn="ctr">
              <a:buNone/>
              <a:defRPr sz="819"/>
            </a:lvl3pPr>
            <a:lvl4pPr marL="623804" indent="0" algn="ctr">
              <a:buNone/>
              <a:defRPr sz="728"/>
            </a:lvl4pPr>
            <a:lvl5pPr marL="831738" indent="0" algn="ctr">
              <a:buNone/>
              <a:defRPr sz="728"/>
            </a:lvl5pPr>
            <a:lvl6pPr marL="1039673" indent="0" algn="ctr">
              <a:buNone/>
              <a:defRPr sz="728"/>
            </a:lvl6pPr>
            <a:lvl7pPr marL="1247607" indent="0" algn="ctr">
              <a:buNone/>
              <a:defRPr sz="728"/>
            </a:lvl7pPr>
            <a:lvl8pPr marL="1455542" indent="0" algn="ctr">
              <a:buNone/>
              <a:defRPr sz="728"/>
            </a:lvl8pPr>
            <a:lvl9pPr marL="1663476" indent="0" algn="ctr">
              <a:buNone/>
              <a:defRPr sz="728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00755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green_opt3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9FA78424-EBEF-A3A7-C341-7FC211974AD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61"/>
            <a:ext cx="9144000" cy="5143139"/>
          </a:xfrm>
          <a:prstGeom prst="rect">
            <a:avLst/>
          </a:prstGeom>
        </p:spPr>
      </p:pic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5F87C587-D3E3-3680-1B00-7D0CDE25E2F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321" y="102462"/>
            <a:ext cx="1642925" cy="1081292"/>
          </a:xfrm>
          <a:prstGeom prst="rect">
            <a:avLst/>
          </a:prstGeom>
        </p:spPr>
      </p:pic>
      <p:sp>
        <p:nvSpPr>
          <p:cNvPr id="75" name="Title Placeholder 1">
            <a:extLst>
              <a:ext uri="{FF2B5EF4-FFF2-40B4-BE49-F238E27FC236}">
                <a16:creationId xmlns:a16="http://schemas.microsoft.com/office/drawing/2014/main" id="{2AF8EF05-FC9D-6C4A-94EE-0ED4439CD72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9157" y="1527521"/>
            <a:ext cx="3344315" cy="17145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4002" b="1" i="0">
                <a:solidFill>
                  <a:schemeClr val="bg1"/>
                </a:solidFill>
                <a:latin typeface="Outfit" pitchFamily="2" charset="0"/>
              </a:defRPr>
            </a:lvl1pPr>
          </a:lstStyle>
          <a:p>
            <a:r>
              <a:rPr lang="en-GB"/>
              <a:t>Divider Slide </a:t>
            </a:r>
            <a:endParaRPr lang="en-US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DE06D043-BE9E-7D4A-4983-128637F355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9158" y="3717975"/>
            <a:ext cx="3953581" cy="42574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55">
                <a:solidFill>
                  <a:schemeClr val="bg1"/>
                </a:solidFill>
                <a:latin typeface="Outfit" pitchFamily="2" charset="0"/>
              </a:defRPr>
            </a:lvl1pPr>
            <a:lvl2pPr marL="207935" indent="0" algn="ctr">
              <a:buNone/>
              <a:defRPr sz="910"/>
            </a:lvl2pPr>
            <a:lvl3pPr marL="415869" indent="0" algn="ctr">
              <a:buNone/>
              <a:defRPr sz="819"/>
            </a:lvl3pPr>
            <a:lvl4pPr marL="623804" indent="0" algn="ctr">
              <a:buNone/>
              <a:defRPr sz="728"/>
            </a:lvl4pPr>
            <a:lvl5pPr marL="831738" indent="0" algn="ctr">
              <a:buNone/>
              <a:defRPr sz="728"/>
            </a:lvl5pPr>
            <a:lvl6pPr marL="1039673" indent="0" algn="ctr">
              <a:buNone/>
              <a:defRPr sz="728"/>
            </a:lvl6pPr>
            <a:lvl7pPr marL="1247607" indent="0" algn="ctr">
              <a:buNone/>
              <a:defRPr sz="728"/>
            </a:lvl7pPr>
            <a:lvl8pPr marL="1455542" indent="0" algn="ctr">
              <a:buNone/>
              <a:defRPr sz="728"/>
            </a:lvl8pPr>
            <a:lvl9pPr marL="1663476" indent="0" algn="ctr">
              <a:buNone/>
              <a:defRPr sz="728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80C7C12A-42BB-918A-4EDA-059063A00ED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355593" y="0"/>
            <a:ext cx="2284287" cy="1929656"/>
          </a:xfrm>
          <a:custGeom>
            <a:avLst/>
            <a:gdLst>
              <a:gd name="connsiteX0" fmla="*/ 0 w 7703452"/>
              <a:gd name="connsiteY0" fmla="*/ 0 h 11310868"/>
              <a:gd name="connsiteX1" fmla="*/ 7703452 w 7703452"/>
              <a:gd name="connsiteY1" fmla="*/ 0 h 11310868"/>
              <a:gd name="connsiteX2" fmla="*/ 7703452 w 7703452"/>
              <a:gd name="connsiteY2" fmla="*/ 8508483 h 11310868"/>
              <a:gd name="connsiteX3" fmla="*/ 7504076 w 7703452"/>
              <a:gd name="connsiteY3" fmla="*/ 9205545 h 11310868"/>
              <a:gd name="connsiteX4" fmla="*/ 6952854 w 7703452"/>
              <a:gd name="connsiteY4" fmla="*/ 9712284 h 11310868"/>
              <a:gd name="connsiteX5" fmla="*/ 3851726 w 7703452"/>
              <a:gd name="connsiteY5" fmla="*/ 11310868 h 11310868"/>
              <a:gd name="connsiteX6" fmla="*/ 750597 w 7703452"/>
              <a:gd name="connsiteY6" fmla="*/ 9712284 h 11310868"/>
              <a:gd name="connsiteX7" fmla="*/ 199376 w 7703452"/>
              <a:gd name="connsiteY7" fmla="*/ 9205450 h 11310868"/>
              <a:gd name="connsiteX8" fmla="*/ 0 w 7703452"/>
              <a:gd name="connsiteY8" fmla="*/ 8508389 h 11310868"/>
              <a:gd name="connsiteX0" fmla="*/ 0 w 7703452"/>
              <a:gd name="connsiteY0" fmla="*/ 3778922 h 11310868"/>
              <a:gd name="connsiteX1" fmla="*/ 7703452 w 7703452"/>
              <a:gd name="connsiteY1" fmla="*/ 0 h 11310868"/>
              <a:gd name="connsiteX2" fmla="*/ 7703452 w 7703452"/>
              <a:gd name="connsiteY2" fmla="*/ 8508483 h 11310868"/>
              <a:gd name="connsiteX3" fmla="*/ 7504076 w 7703452"/>
              <a:gd name="connsiteY3" fmla="*/ 9205545 h 11310868"/>
              <a:gd name="connsiteX4" fmla="*/ 6952854 w 7703452"/>
              <a:gd name="connsiteY4" fmla="*/ 9712284 h 11310868"/>
              <a:gd name="connsiteX5" fmla="*/ 3851726 w 7703452"/>
              <a:gd name="connsiteY5" fmla="*/ 11310868 h 11310868"/>
              <a:gd name="connsiteX6" fmla="*/ 750597 w 7703452"/>
              <a:gd name="connsiteY6" fmla="*/ 9712284 h 11310868"/>
              <a:gd name="connsiteX7" fmla="*/ 199376 w 7703452"/>
              <a:gd name="connsiteY7" fmla="*/ 9205450 h 11310868"/>
              <a:gd name="connsiteX8" fmla="*/ 0 w 7703452"/>
              <a:gd name="connsiteY8" fmla="*/ 8508389 h 11310868"/>
              <a:gd name="connsiteX9" fmla="*/ 0 w 7703452"/>
              <a:gd name="connsiteY9" fmla="*/ 3778922 h 11310868"/>
              <a:gd name="connsiteX0" fmla="*/ 0 w 7703452"/>
              <a:gd name="connsiteY0" fmla="*/ 16501 h 7548447"/>
              <a:gd name="connsiteX1" fmla="*/ 7703452 w 7703452"/>
              <a:gd name="connsiteY1" fmla="*/ 0 h 7548447"/>
              <a:gd name="connsiteX2" fmla="*/ 7703452 w 7703452"/>
              <a:gd name="connsiteY2" fmla="*/ 4746062 h 7548447"/>
              <a:gd name="connsiteX3" fmla="*/ 7504076 w 7703452"/>
              <a:gd name="connsiteY3" fmla="*/ 5443124 h 7548447"/>
              <a:gd name="connsiteX4" fmla="*/ 6952854 w 7703452"/>
              <a:gd name="connsiteY4" fmla="*/ 5949863 h 7548447"/>
              <a:gd name="connsiteX5" fmla="*/ 3851726 w 7703452"/>
              <a:gd name="connsiteY5" fmla="*/ 7548447 h 7548447"/>
              <a:gd name="connsiteX6" fmla="*/ 750597 w 7703452"/>
              <a:gd name="connsiteY6" fmla="*/ 5949863 h 7548447"/>
              <a:gd name="connsiteX7" fmla="*/ 199376 w 7703452"/>
              <a:gd name="connsiteY7" fmla="*/ 5443029 h 7548447"/>
              <a:gd name="connsiteX8" fmla="*/ 0 w 7703452"/>
              <a:gd name="connsiteY8" fmla="*/ 4745968 h 7548447"/>
              <a:gd name="connsiteX9" fmla="*/ 0 w 7703452"/>
              <a:gd name="connsiteY9" fmla="*/ 16501 h 7548447"/>
              <a:gd name="connsiteX0" fmla="*/ 0 w 7703452"/>
              <a:gd name="connsiteY0" fmla="*/ 1154375 h 7548447"/>
              <a:gd name="connsiteX1" fmla="*/ 7703452 w 7703452"/>
              <a:gd name="connsiteY1" fmla="*/ 0 h 7548447"/>
              <a:gd name="connsiteX2" fmla="*/ 7703452 w 7703452"/>
              <a:gd name="connsiteY2" fmla="*/ 4746062 h 7548447"/>
              <a:gd name="connsiteX3" fmla="*/ 7504076 w 7703452"/>
              <a:gd name="connsiteY3" fmla="*/ 5443124 h 7548447"/>
              <a:gd name="connsiteX4" fmla="*/ 6952854 w 7703452"/>
              <a:gd name="connsiteY4" fmla="*/ 5949863 h 7548447"/>
              <a:gd name="connsiteX5" fmla="*/ 3851726 w 7703452"/>
              <a:gd name="connsiteY5" fmla="*/ 7548447 h 7548447"/>
              <a:gd name="connsiteX6" fmla="*/ 750597 w 7703452"/>
              <a:gd name="connsiteY6" fmla="*/ 5949863 h 7548447"/>
              <a:gd name="connsiteX7" fmla="*/ 199376 w 7703452"/>
              <a:gd name="connsiteY7" fmla="*/ 5443029 h 7548447"/>
              <a:gd name="connsiteX8" fmla="*/ 0 w 7703452"/>
              <a:gd name="connsiteY8" fmla="*/ 4745968 h 7548447"/>
              <a:gd name="connsiteX9" fmla="*/ 0 w 7703452"/>
              <a:gd name="connsiteY9" fmla="*/ 1154375 h 7548447"/>
              <a:gd name="connsiteX0" fmla="*/ 0 w 7703452"/>
              <a:gd name="connsiteY0" fmla="*/ 59439 h 6453511"/>
              <a:gd name="connsiteX1" fmla="*/ 7703452 w 7703452"/>
              <a:gd name="connsiteY1" fmla="*/ 0 h 6453511"/>
              <a:gd name="connsiteX2" fmla="*/ 7703452 w 7703452"/>
              <a:gd name="connsiteY2" fmla="*/ 3651126 h 6453511"/>
              <a:gd name="connsiteX3" fmla="*/ 7504076 w 7703452"/>
              <a:gd name="connsiteY3" fmla="*/ 4348188 h 6453511"/>
              <a:gd name="connsiteX4" fmla="*/ 6952854 w 7703452"/>
              <a:gd name="connsiteY4" fmla="*/ 4854927 h 6453511"/>
              <a:gd name="connsiteX5" fmla="*/ 3851726 w 7703452"/>
              <a:gd name="connsiteY5" fmla="*/ 6453511 h 6453511"/>
              <a:gd name="connsiteX6" fmla="*/ 750597 w 7703452"/>
              <a:gd name="connsiteY6" fmla="*/ 4854927 h 6453511"/>
              <a:gd name="connsiteX7" fmla="*/ 199376 w 7703452"/>
              <a:gd name="connsiteY7" fmla="*/ 4348093 h 6453511"/>
              <a:gd name="connsiteX8" fmla="*/ 0 w 7703452"/>
              <a:gd name="connsiteY8" fmla="*/ 3651032 h 6453511"/>
              <a:gd name="connsiteX9" fmla="*/ 0 w 7703452"/>
              <a:gd name="connsiteY9" fmla="*/ 59439 h 6453511"/>
              <a:gd name="connsiteX0" fmla="*/ 0 w 7703452"/>
              <a:gd name="connsiteY0" fmla="*/ 0 h 6458480"/>
              <a:gd name="connsiteX1" fmla="*/ 7703452 w 7703452"/>
              <a:gd name="connsiteY1" fmla="*/ 4969 h 6458480"/>
              <a:gd name="connsiteX2" fmla="*/ 7703452 w 7703452"/>
              <a:gd name="connsiteY2" fmla="*/ 3656095 h 6458480"/>
              <a:gd name="connsiteX3" fmla="*/ 7504076 w 7703452"/>
              <a:gd name="connsiteY3" fmla="*/ 4353157 h 6458480"/>
              <a:gd name="connsiteX4" fmla="*/ 6952854 w 7703452"/>
              <a:gd name="connsiteY4" fmla="*/ 4859896 h 6458480"/>
              <a:gd name="connsiteX5" fmla="*/ 3851726 w 7703452"/>
              <a:gd name="connsiteY5" fmla="*/ 6458480 h 6458480"/>
              <a:gd name="connsiteX6" fmla="*/ 750597 w 7703452"/>
              <a:gd name="connsiteY6" fmla="*/ 4859896 h 6458480"/>
              <a:gd name="connsiteX7" fmla="*/ 199376 w 7703452"/>
              <a:gd name="connsiteY7" fmla="*/ 4353062 h 6458480"/>
              <a:gd name="connsiteX8" fmla="*/ 0 w 7703452"/>
              <a:gd name="connsiteY8" fmla="*/ 3656001 h 6458480"/>
              <a:gd name="connsiteX9" fmla="*/ 0 w 7703452"/>
              <a:gd name="connsiteY9" fmla="*/ 0 h 6458480"/>
              <a:gd name="connsiteX0" fmla="*/ 0 w 7703452"/>
              <a:gd name="connsiteY0" fmla="*/ 0 h 6401819"/>
              <a:gd name="connsiteX1" fmla="*/ 7703452 w 7703452"/>
              <a:gd name="connsiteY1" fmla="*/ 4969 h 6401819"/>
              <a:gd name="connsiteX2" fmla="*/ 7703452 w 7703452"/>
              <a:gd name="connsiteY2" fmla="*/ 3656095 h 6401819"/>
              <a:gd name="connsiteX3" fmla="*/ 7504076 w 7703452"/>
              <a:gd name="connsiteY3" fmla="*/ 4353157 h 6401819"/>
              <a:gd name="connsiteX4" fmla="*/ 6952854 w 7703452"/>
              <a:gd name="connsiteY4" fmla="*/ 4859896 h 6401819"/>
              <a:gd name="connsiteX5" fmla="*/ 3873317 w 7703452"/>
              <a:gd name="connsiteY5" fmla="*/ 6401819 h 6401819"/>
              <a:gd name="connsiteX6" fmla="*/ 750597 w 7703452"/>
              <a:gd name="connsiteY6" fmla="*/ 4859896 h 6401819"/>
              <a:gd name="connsiteX7" fmla="*/ 199376 w 7703452"/>
              <a:gd name="connsiteY7" fmla="*/ 4353062 h 6401819"/>
              <a:gd name="connsiteX8" fmla="*/ 0 w 7703452"/>
              <a:gd name="connsiteY8" fmla="*/ 3656001 h 6401819"/>
              <a:gd name="connsiteX9" fmla="*/ 0 w 7703452"/>
              <a:gd name="connsiteY9" fmla="*/ 0 h 6401819"/>
              <a:gd name="connsiteX0" fmla="*/ 0 w 7703452"/>
              <a:gd name="connsiteY0" fmla="*/ 0 h 6401819"/>
              <a:gd name="connsiteX1" fmla="*/ 7703452 w 7703452"/>
              <a:gd name="connsiteY1" fmla="*/ 4969 h 6401819"/>
              <a:gd name="connsiteX2" fmla="*/ 7703452 w 7703452"/>
              <a:gd name="connsiteY2" fmla="*/ 3656095 h 6401819"/>
              <a:gd name="connsiteX3" fmla="*/ 7504076 w 7703452"/>
              <a:gd name="connsiteY3" fmla="*/ 4353157 h 6401819"/>
              <a:gd name="connsiteX4" fmla="*/ 6952854 w 7703452"/>
              <a:gd name="connsiteY4" fmla="*/ 4859896 h 6401819"/>
              <a:gd name="connsiteX5" fmla="*/ 3873317 w 7703452"/>
              <a:gd name="connsiteY5" fmla="*/ 6401819 h 6401819"/>
              <a:gd name="connsiteX6" fmla="*/ 786583 w 7703452"/>
              <a:gd name="connsiteY6" fmla="*/ 4838648 h 6401819"/>
              <a:gd name="connsiteX7" fmla="*/ 199376 w 7703452"/>
              <a:gd name="connsiteY7" fmla="*/ 4353062 h 6401819"/>
              <a:gd name="connsiteX8" fmla="*/ 0 w 7703452"/>
              <a:gd name="connsiteY8" fmla="*/ 3656001 h 6401819"/>
              <a:gd name="connsiteX9" fmla="*/ 0 w 7703452"/>
              <a:gd name="connsiteY9" fmla="*/ 0 h 6401819"/>
              <a:gd name="connsiteX0" fmla="*/ 0 w 7703452"/>
              <a:gd name="connsiteY0" fmla="*/ 0 h 6401819"/>
              <a:gd name="connsiteX1" fmla="*/ 7703452 w 7703452"/>
              <a:gd name="connsiteY1" fmla="*/ 4969 h 6401819"/>
              <a:gd name="connsiteX2" fmla="*/ 7703452 w 7703452"/>
              <a:gd name="connsiteY2" fmla="*/ 3656095 h 6401819"/>
              <a:gd name="connsiteX3" fmla="*/ 7504076 w 7703452"/>
              <a:gd name="connsiteY3" fmla="*/ 4353157 h 6401819"/>
              <a:gd name="connsiteX4" fmla="*/ 6952854 w 7703452"/>
              <a:gd name="connsiteY4" fmla="*/ 4859896 h 6401819"/>
              <a:gd name="connsiteX5" fmla="*/ 3873317 w 7703452"/>
              <a:gd name="connsiteY5" fmla="*/ 6401819 h 6401819"/>
              <a:gd name="connsiteX6" fmla="*/ 786583 w 7703452"/>
              <a:gd name="connsiteY6" fmla="*/ 4838648 h 6401819"/>
              <a:gd name="connsiteX7" fmla="*/ 235363 w 7703452"/>
              <a:gd name="connsiteY7" fmla="*/ 4303483 h 6401819"/>
              <a:gd name="connsiteX8" fmla="*/ 0 w 7703452"/>
              <a:gd name="connsiteY8" fmla="*/ 3656001 h 6401819"/>
              <a:gd name="connsiteX9" fmla="*/ 0 w 7703452"/>
              <a:gd name="connsiteY9" fmla="*/ 0 h 6401819"/>
              <a:gd name="connsiteX0" fmla="*/ 0 w 7703452"/>
              <a:gd name="connsiteY0" fmla="*/ 0 h 6401819"/>
              <a:gd name="connsiteX1" fmla="*/ 7703452 w 7703452"/>
              <a:gd name="connsiteY1" fmla="*/ 4969 h 6401819"/>
              <a:gd name="connsiteX2" fmla="*/ 7703452 w 7703452"/>
              <a:gd name="connsiteY2" fmla="*/ 3656095 h 6401819"/>
              <a:gd name="connsiteX3" fmla="*/ 7504076 w 7703452"/>
              <a:gd name="connsiteY3" fmla="*/ 4353157 h 6401819"/>
              <a:gd name="connsiteX4" fmla="*/ 6952854 w 7703452"/>
              <a:gd name="connsiteY4" fmla="*/ 4859896 h 6401819"/>
              <a:gd name="connsiteX5" fmla="*/ 3873317 w 7703452"/>
              <a:gd name="connsiteY5" fmla="*/ 6401819 h 6401819"/>
              <a:gd name="connsiteX6" fmla="*/ 786583 w 7703452"/>
              <a:gd name="connsiteY6" fmla="*/ 4838648 h 6401819"/>
              <a:gd name="connsiteX7" fmla="*/ 235363 w 7703452"/>
              <a:gd name="connsiteY7" fmla="*/ 4303483 h 6401819"/>
              <a:gd name="connsiteX8" fmla="*/ 57578 w 7703452"/>
              <a:gd name="connsiteY8" fmla="*/ 3648919 h 6401819"/>
              <a:gd name="connsiteX9" fmla="*/ 0 w 7703452"/>
              <a:gd name="connsiteY9" fmla="*/ 0 h 6401819"/>
              <a:gd name="connsiteX0" fmla="*/ 0 w 7653071"/>
              <a:gd name="connsiteY0" fmla="*/ 37526 h 6396850"/>
              <a:gd name="connsiteX1" fmla="*/ 7653071 w 7653071"/>
              <a:gd name="connsiteY1" fmla="*/ 0 h 6396850"/>
              <a:gd name="connsiteX2" fmla="*/ 7653071 w 7653071"/>
              <a:gd name="connsiteY2" fmla="*/ 3651126 h 6396850"/>
              <a:gd name="connsiteX3" fmla="*/ 7453695 w 7653071"/>
              <a:gd name="connsiteY3" fmla="*/ 4348188 h 6396850"/>
              <a:gd name="connsiteX4" fmla="*/ 6902473 w 7653071"/>
              <a:gd name="connsiteY4" fmla="*/ 4854927 h 6396850"/>
              <a:gd name="connsiteX5" fmla="*/ 3822936 w 7653071"/>
              <a:gd name="connsiteY5" fmla="*/ 6396850 h 6396850"/>
              <a:gd name="connsiteX6" fmla="*/ 736202 w 7653071"/>
              <a:gd name="connsiteY6" fmla="*/ 4833679 h 6396850"/>
              <a:gd name="connsiteX7" fmla="*/ 184982 w 7653071"/>
              <a:gd name="connsiteY7" fmla="*/ 4298514 h 6396850"/>
              <a:gd name="connsiteX8" fmla="*/ 7197 w 7653071"/>
              <a:gd name="connsiteY8" fmla="*/ 3643950 h 6396850"/>
              <a:gd name="connsiteX9" fmla="*/ 0 w 7653071"/>
              <a:gd name="connsiteY9" fmla="*/ 37526 h 6396850"/>
              <a:gd name="connsiteX0" fmla="*/ 0 w 7667464"/>
              <a:gd name="connsiteY0" fmla="*/ 2113 h 6361437"/>
              <a:gd name="connsiteX1" fmla="*/ 7667464 w 7667464"/>
              <a:gd name="connsiteY1" fmla="*/ 0 h 6361437"/>
              <a:gd name="connsiteX2" fmla="*/ 7653071 w 7667464"/>
              <a:gd name="connsiteY2" fmla="*/ 3615713 h 6361437"/>
              <a:gd name="connsiteX3" fmla="*/ 7453695 w 7667464"/>
              <a:gd name="connsiteY3" fmla="*/ 4312775 h 6361437"/>
              <a:gd name="connsiteX4" fmla="*/ 6902473 w 7667464"/>
              <a:gd name="connsiteY4" fmla="*/ 4819514 h 6361437"/>
              <a:gd name="connsiteX5" fmla="*/ 3822936 w 7667464"/>
              <a:gd name="connsiteY5" fmla="*/ 6361437 h 6361437"/>
              <a:gd name="connsiteX6" fmla="*/ 736202 w 7667464"/>
              <a:gd name="connsiteY6" fmla="*/ 4798266 h 6361437"/>
              <a:gd name="connsiteX7" fmla="*/ 184982 w 7667464"/>
              <a:gd name="connsiteY7" fmla="*/ 4263101 h 6361437"/>
              <a:gd name="connsiteX8" fmla="*/ 7197 w 7667464"/>
              <a:gd name="connsiteY8" fmla="*/ 3608537 h 6361437"/>
              <a:gd name="connsiteX9" fmla="*/ 0 w 7667464"/>
              <a:gd name="connsiteY9" fmla="*/ 2113 h 6361437"/>
              <a:gd name="connsiteX0" fmla="*/ 0 w 7667464"/>
              <a:gd name="connsiteY0" fmla="*/ 2113 h 6361437"/>
              <a:gd name="connsiteX1" fmla="*/ 7667464 w 7667464"/>
              <a:gd name="connsiteY1" fmla="*/ 0 h 6361437"/>
              <a:gd name="connsiteX2" fmla="*/ 7264420 w 7667464"/>
              <a:gd name="connsiteY2" fmla="*/ 3629879 h 6361437"/>
              <a:gd name="connsiteX3" fmla="*/ 7453695 w 7667464"/>
              <a:gd name="connsiteY3" fmla="*/ 4312775 h 6361437"/>
              <a:gd name="connsiteX4" fmla="*/ 6902473 w 7667464"/>
              <a:gd name="connsiteY4" fmla="*/ 4819514 h 6361437"/>
              <a:gd name="connsiteX5" fmla="*/ 3822936 w 7667464"/>
              <a:gd name="connsiteY5" fmla="*/ 6361437 h 6361437"/>
              <a:gd name="connsiteX6" fmla="*/ 736202 w 7667464"/>
              <a:gd name="connsiteY6" fmla="*/ 4798266 h 6361437"/>
              <a:gd name="connsiteX7" fmla="*/ 184982 w 7667464"/>
              <a:gd name="connsiteY7" fmla="*/ 4263101 h 6361437"/>
              <a:gd name="connsiteX8" fmla="*/ 7197 w 7667464"/>
              <a:gd name="connsiteY8" fmla="*/ 3608537 h 6361437"/>
              <a:gd name="connsiteX9" fmla="*/ 0 w 7667464"/>
              <a:gd name="connsiteY9" fmla="*/ 2113 h 6361437"/>
              <a:gd name="connsiteX0" fmla="*/ 0 w 7668849"/>
              <a:gd name="connsiteY0" fmla="*/ 2113 h 6361437"/>
              <a:gd name="connsiteX1" fmla="*/ 7667464 w 7668849"/>
              <a:gd name="connsiteY1" fmla="*/ 0 h 6361437"/>
              <a:gd name="connsiteX2" fmla="*/ 7667464 w 7668849"/>
              <a:gd name="connsiteY2" fmla="*/ 3629879 h 6361437"/>
              <a:gd name="connsiteX3" fmla="*/ 7453695 w 7668849"/>
              <a:gd name="connsiteY3" fmla="*/ 4312775 h 6361437"/>
              <a:gd name="connsiteX4" fmla="*/ 6902473 w 7668849"/>
              <a:gd name="connsiteY4" fmla="*/ 4819514 h 6361437"/>
              <a:gd name="connsiteX5" fmla="*/ 3822936 w 7668849"/>
              <a:gd name="connsiteY5" fmla="*/ 6361437 h 6361437"/>
              <a:gd name="connsiteX6" fmla="*/ 736202 w 7668849"/>
              <a:gd name="connsiteY6" fmla="*/ 4798266 h 6361437"/>
              <a:gd name="connsiteX7" fmla="*/ 184982 w 7668849"/>
              <a:gd name="connsiteY7" fmla="*/ 4263101 h 6361437"/>
              <a:gd name="connsiteX8" fmla="*/ 7197 w 7668849"/>
              <a:gd name="connsiteY8" fmla="*/ 3608537 h 6361437"/>
              <a:gd name="connsiteX9" fmla="*/ 0 w 7668849"/>
              <a:gd name="connsiteY9" fmla="*/ 2113 h 6361437"/>
              <a:gd name="connsiteX0" fmla="*/ 0 w 7668849"/>
              <a:gd name="connsiteY0" fmla="*/ 2113 h 6453511"/>
              <a:gd name="connsiteX1" fmla="*/ 7667464 w 7668849"/>
              <a:gd name="connsiteY1" fmla="*/ 0 h 6453511"/>
              <a:gd name="connsiteX2" fmla="*/ 7667464 w 7668849"/>
              <a:gd name="connsiteY2" fmla="*/ 3629879 h 6453511"/>
              <a:gd name="connsiteX3" fmla="*/ 7453695 w 7668849"/>
              <a:gd name="connsiteY3" fmla="*/ 4312775 h 6453511"/>
              <a:gd name="connsiteX4" fmla="*/ 6902473 w 7668849"/>
              <a:gd name="connsiteY4" fmla="*/ 4819514 h 6453511"/>
              <a:gd name="connsiteX5" fmla="*/ 3815740 w 7668849"/>
              <a:gd name="connsiteY5" fmla="*/ 6453511 h 6453511"/>
              <a:gd name="connsiteX6" fmla="*/ 736202 w 7668849"/>
              <a:gd name="connsiteY6" fmla="*/ 4798266 h 6453511"/>
              <a:gd name="connsiteX7" fmla="*/ 184982 w 7668849"/>
              <a:gd name="connsiteY7" fmla="*/ 4263101 h 6453511"/>
              <a:gd name="connsiteX8" fmla="*/ 7197 w 7668849"/>
              <a:gd name="connsiteY8" fmla="*/ 3608537 h 6453511"/>
              <a:gd name="connsiteX9" fmla="*/ 0 w 7668849"/>
              <a:gd name="connsiteY9" fmla="*/ 2113 h 6453511"/>
              <a:gd name="connsiteX0" fmla="*/ 0 w 7668849"/>
              <a:gd name="connsiteY0" fmla="*/ 2113 h 6375602"/>
              <a:gd name="connsiteX1" fmla="*/ 7667464 w 7668849"/>
              <a:gd name="connsiteY1" fmla="*/ 0 h 6375602"/>
              <a:gd name="connsiteX2" fmla="*/ 7667464 w 7668849"/>
              <a:gd name="connsiteY2" fmla="*/ 3629879 h 6375602"/>
              <a:gd name="connsiteX3" fmla="*/ 7453695 w 7668849"/>
              <a:gd name="connsiteY3" fmla="*/ 4312775 h 6375602"/>
              <a:gd name="connsiteX4" fmla="*/ 6902473 w 7668849"/>
              <a:gd name="connsiteY4" fmla="*/ 4819514 h 6375602"/>
              <a:gd name="connsiteX5" fmla="*/ 3837331 w 7668849"/>
              <a:gd name="connsiteY5" fmla="*/ 6375602 h 6375602"/>
              <a:gd name="connsiteX6" fmla="*/ 736202 w 7668849"/>
              <a:gd name="connsiteY6" fmla="*/ 4798266 h 6375602"/>
              <a:gd name="connsiteX7" fmla="*/ 184982 w 7668849"/>
              <a:gd name="connsiteY7" fmla="*/ 4263101 h 6375602"/>
              <a:gd name="connsiteX8" fmla="*/ 7197 w 7668849"/>
              <a:gd name="connsiteY8" fmla="*/ 3608537 h 6375602"/>
              <a:gd name="connsiteX9" fmla="*/ 0 w 7668849"/>
              <a:gd name="connsiteY9" fmla="*/ 2113 h 6375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668849" h="6375602">
                <a:moveTo>
                  <a:pt x="0" y="2113"/>
                </a:moveTo>
                <a:lnTo>
                  <a:pt x="7667464" y="0"/>
                </a:lnTo>
                <a:cubicBezTo>
                  <a:pt x="7662666" y="1205238"/>
                  <a:pt x="7672262" y="2424641"/>
                  <a:pt x="7667464" y="3629879"/>
                </a:cubicBezTo>
                <a:cubicBezTo>
                  <a:pt x="7667464" y="3875042"/>
                  <a:pt x="7581193" y="4114503"/>
                  <a:pt x="7453695" y="4312775"/>
                </a:cubicBezTo>
                <a:cubicBezTo>
                  <a:pt x="7326197" y="4511047"/>
                  <a:pt x="7130846" y="4701866"/>
                  <a:pt x="6902473" y="4819514"/>
                </a:cubicBezTo>
                <a:lnTo>
                  <a:pt x="3837331" y="6375602"/>
                </a:lnTo>
                <a:lnTo>
                  <a:pt x="736202" y="4798266"/>
                </a:lnTo>
                <a:cubicBezTo>
                  <a:pt x="507830" y="4680523"/>
                  <a:pt x="317267" y="4476954"/>
                  <a:pt x="184982" y="4263101"/>
                </a:cubicBezTo>
                <a:cubicBezTo>
                  <a:pt x="54497" y="4052190"/>
                  <a:pt x="7197" y="3853699"/>
                  <a:pt x="7197" y="3608537"/>
                </a:cubicBezTo>
                <a:lnTo>
                  <a:pt x="0" y="2113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marR="0" indent="0" algn="ctr" defTabSz="415869" rtl="0" eaLnBrk="1" fontAlgn="auto" latinLnBrk="0" hangingPunct="1">
              <a:lnSpc>
                <a:spcPct val="100000"/>
              </a:lnSpc>
              <a:spcBef>
                <a:spcPts val="45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b="0" i="0">
                <a:solidFill>
                  <a:schemeClr val="bg1"/>
                </a:solidFill>
                <a:latin typeface="Outfit" pitchFamily="2" charset="0"/>
              </a:defRPr>
            </a:lvl1pPr>
          </a:lstStyle>
          <a:p>
            <a:pPr marL="0" marR="0" lvl="0" indent="0" algn="ctr" defTabSz="415869" rtl="0" eaLnBrk="1" fontAlgn="auto" latinLnBrk="0" hangingPunct="1">
              <a:lnSpc>
                <a:spcPct val="90000"/>
              </a:lnSpc>
              <a:spcBef>
                <a:spcPts val="45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Click icon to </a:t>
            </a:r>
            <a:br>
              <a:rPr lang="en-GB"/>
            </a:br>
            <a:r>
              <a:rPr lang="en-GB"/>
              <a:t>add picture</a:t>
            </a:r>
            <a:endParaRPr lang="en-US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A63A5A37-2DD3-8DB2-B5F5-DED340B7FDED}"/>
              </a:ext>
            </a:extLst>
          </p:cNvPr>
          <p:cNvSpPr/>
          <p:nvPr userDrawn="1"/>
        </p:nvSpPr>
        <p:spPr>
          <a:xfrm>
            <a:off x="7972223" y="0"/>
            <a:ext cx="196510" cy="1687159"/>
          </a:xfrm>
          <a:custGeom>
            <a:avLst/>
            <a:gdLst>
              <a:gd name="connsiteX0" fmla="*/ 0 w 432048"/>
              <a:gd name="connsiteY0" fmla="*/ 0 h 3926483"/>
              <a:gd name="connsiteX1" fmla="*/ 432048 w 432048"/>
              <a:gd name="connsiteY1" fmla="*/ 0 h 3926483"/>
              <a:gd name="connsiteX2" fmla="*/ 432048 w 432048"/>
              <a:gd name="connsiteY2" fmla="*/ 3926483 h 3926483"/>
              <a:gd name="connsiteX3" fmla="*/ 0 w 432048"/>
              <a:gd name="connsiteY3" fmla="*/ 3926483 h 3926483"/>
              <a:gd name="connsiteX4" fmla="*/ 0 w 432048"/>
              <a:gd name="connsiteY4" fmla="*/ 0 h 3926483"/>
              <a:gd name="connsiteX0" fmla="*/ 0 w 432048"/>
              <a:gd name="connsiteY0" fmla="*/ 0 h 3926483"/>
              <a:gd name="connsiteX1" fmla="*/ 432048 w 432048"/>
              <a:gd name="connsiteY1" fmla="*/ 0 h 3926483"/>
              <a:gd name="connsiteX2" fmla="*/ 432048 w 432048"/>
              <a:gd name="connsiteY2" fmla="*/ 3926483 h 3926483"/>
              <a:gd name="connsiteX3" fmla="*/ 0 w 432048"/>
              <a:gd name="connsiteY3" fmla="*/ 3709667 h 3926483"/>
              <a:gd name="connsiteX4" fmla="*/ 0 w 432048"/>
              <a:gd name="connsiteY4" fmla="*/ 0 h 3926483"/>
              <a:gd name="connsiteX0" fmla="*/ 0 w 432048"/>
              <a:gd name="connsiteY0" fmla="*/ 0 h 3709667"/>
              <a:gd name="connsiteX1" fmla="*/ 432048 w 432048"/>
              <a:gd name="connsiteY1" fmla="*/ 0 h 3709667"/>
              <a:gd name="connsiteX2" fmla="*/ 428073 w 432048"/>
              <a:gd name="connsiteY2" fmla="*/ 3477234 h 3709667"/>
              <a:gd name="connsiteX3" fmla="*/ 0 w 432048"/>
              <a:gd name="connsiteY3" fmla="*/ 3709667 h 3709667"/>
              <a:gd name="connsiteX4" fmla="*/ 0 w 432048"/>
              <a:gd name="connsiteY4" fmla="*/ 0 h 3709667"/>
              <a:gd name="connsiteX0" fmla="*/ 0 w 432048"/>
              <a:gd name="connsiteY0" fmla="*/ 0 h 3709667"/>
              <a:gd name="connsiteX1" fmla="*/ 432048 w 432048"/>
              <a:gd name="connsiteY1" fmla="*/ 0 h 3709667"/>
              <a:gd name="connsiteX2" fmla="*/ 428073 w 432048"/>
              <a:gd name="connsiteY2" fmla="*/ 3333543 h 3709667"/>
              <a:gd name="connsiteX3" fmla="*/ 0 w 432048"/>
              <a:gd name="connsiteY3" fmla="*/ 3709667 h 3709667"/>
              <a:gd name="connsiteX4" fmla="*/ 0 w 432048"/>
              <a:gd name="connsiteY4" fmla="*/ 0 h 3709667"/>
              <a:gd name="connsiteX0" fmla="*/ 0 w 432048"/>
              <a:gd name="connsiteY0" fmla="*/ 0 h 3709667"/>
              <a:gd name="connsiteX1" fmla="*/ 432048 w 432048"/>
              <a:gd name="connsiteY1" fmla="*/ 0 h 3709667"/>
              <a:gd name="connsiteX2" fmla="*/ 424807 w 432048"/>
              <a:gd name="connsiteY2" fmla="*/ 3490298 h 3709667"/>
              <a:gd name="connsiteX3" fmla="*/ 0 w 432048"/>
              <a:gd name="connsiteY3" fmla="*/ 3709667 h 3709667"/>
              <a:gd name="connsiteX4" fmla="*/ 0 w 432048"/>
              <a:gd name="connsiteY4" fmla="*/ 0 h 37096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2048" h="3709667">
                <a:moveTo>
                  <a:pt x="0" y="0"/>
                </a:moveTo>
                <a:lnTo>
                  <a:pt x="432048" y="0"/>
                </a:lnTo>
                <a:cubicBezTo>
                  <a:pt x="429634" y="1163433"/>
                  <a:pt x="427221" y="2326865"/>
                  <a:pt x="424807" y="3490298"/>
                </a:cubicBezTo>
                <a:lnTo>
                  <a:pt x="0" y="3709667"/>
                </a:lnTo>
                <a:lnTo>
                  <a:pt x="0" y="0"/>
                </a:lnTo>
                <a:close/>
              </a:path>
            </a:pathLst>
          </a:custGeom>
          <a:solidFill>
            <a:srgbClr val="01DC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Outfi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12361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green_opt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object 3">
            <a:extLst>
              <a:ext uri="{FF2B5EF4-FFF2-40B4-BE49-F238E27FC236}">
                <a16:creationId xmlns:a16="http://schemas.microsoft.com/office/drawing/2014/main" id="{F6B89E7D-C894-6508-DE68-941030866F77}"/>
              </a:ext>
            </a:extLst>
          </p:cNvPr>
          <p:cNvSpPr/>
          <p:nvPr userDrawn="1"/>
        </p:nvSpPr>
        <p:spPr>
          <a:xfrm>
            <a:off x="0" y="289"/>
            <a:ext cx="6788112" cy="5143211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03C3B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8" name="Picture 37" descr="Shape&#10;&#10;Description automatically generated">
            <a:extLst>
              <a:ext uri="{FF2B5EF4-FFF2-40B4-BE49-F238E27FC236}">
                <a16:creationId xmlns:a16="http://schemas.microsoft.com/office/drawing/2014/main" id="{2B4A76F5-4DD6-B3B4-A522-ECD143D38AC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2442" y="1285928"/>
            <a:ext cx="3014998" cy="3715406"/>
          </a:xfrm>
          <a:prstGeom prst="rect">
            <a:avLst/>
          </a:prstGeom>
        </p:spPr>
      </p:pic>
      <p:sp>
        <p:nvSpPr>
          <p:cNvPr id="36" name="Title Placeholder 1">
            <a:extLst>
              <a:ext uri="{FF2B5EF4-FFF2-40B4-BE49-F238E27FC236}">
                <a16:creationId xmlns:a16="http://schemas.microsoft.com/office/drawing/2014/main" id="{D7BEA09C-5FA4-283D-831E-8B44961516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841" y="1253515"/>
            <a:ext cx="3477146" cy="212252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ct val="100000"/>
              </a:lnSpc>
              <a:spcBef>
                <a:spcPts val="546"/>
              </a:spcBef>
              <a:spcAft>
                <a:spcPts val="546"/>
              </a:spcAft>
              <a:defRPr sz="3275" b="1" i="0">
                <a:solidFill>
                  <a:schemeClr val="bg1"/>
                </a:solidFill>
                <a:latin typeface="Outfit" pitchFamily="2" charset="0"/>
              </a:defRPr>
            </a:lvl1pPr>
          </a:lstStyle>
          <a:p>
            <a:r>
              <a:rPr lang="en-GB"/>
              <a:t>Divider Slide</a:t>
            </a:r>
            <a:br>
              <a:rPr lang="en-GB"/>
            </a:br>
            <a:r>
              <a:rPr lang="en-GB"/>
              <a:t>Max 4 lines </a:t>
            </a:r>
            <a:br>
              <a:rPr lang="en-GB"/>
            </a:br>
            <a:r>
              <a:rPr lang="en-GB"/>
              <a:t>for copy to be placed here</a:t>
            </a:r>
            <a:endParaRPr lang="en-US"/>
          </a:p>
        </p:txBody>
      </p:sp>
      <p:pic>
        <p:nvPicPr>
          <p:cNvPr id="39" name="Picture 38" descr="Logo&#10;&#10;Description automatically generated">
            <a:extLst>
              <a:ext uri="{FF2B5EF4-FFF2-40B4-BE49-F238E27FC236}">
                <a16:creationId xmlns:a16="http://schemas.microsoft.com/office/drawing/2014/main" id="{F874A05C-1D8D-38FA-3879-352AA306331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321" y="102462"/>
            <a:ext cx="1642925" cy="1081292"/>
          </a:xfrm>
          <a:prstGeom prst="rect">
            <a:avLst/>
          </a:prstGeom>
        </p:spPr>
      </p:pic>
      <p:sp>
        <p:nvSpPr>
          <p:cNvPr id="40" name="object 3">
            <a:extLst>
              <a:ext uri="{FF2B5EF4-FFF2-40B4-BE49-F238E27FC236}">
                <a16:creationId xmlns:a16="http://schemas.microsoft.com/office/drawing/2014/main" id="{EE53FCE0-553F-884D-67FD-F3AAC22407C2}"/>
              </a:ext>
            </a:extLst>
          </p:cNvPr>
          <p:cNvSpPr/>
          <p:nvPr userDrawn="1"/>
        </p:nvSpPr>
        <p:spPr>
          <a:xfrm>
            <a:off x="6788112" y="0"/>
            <a:ext cx="152998" cy="5143211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1DCA5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70793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_green_opt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3">
            <a:extLst>
              <a:ext uri="{FF2B5EF4-FFF2-40B4-BE49-F238E27FC236}">
                <a16:creationId xmlns:a16="http://schemas.microsoft.com/office/drawing/2014/main" id="{73FC7192-5640-E4D1-6D94-EF9E536C58AD}"/>
              </a:ext>
            </a:extLst>
          </p:cNvPr>
          <p:cNvSpPr/>
          <p:nvPr userDrawn="1"/>
        </p:nvSpPr>
        <p:spPr>
          <a:xfrm>
            <a:off x="-6652" y="-7439"/>
            <a:ext cx="9150652" cy="5158307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03C3B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8D4224B5-A0CB-32E5-E19F-DD77DD82010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6039" y="324909"/>
            <a:ext cx="4135673" cy="2721896"/>
          </a:xfrm>
          <a:prstGeom prst="rect">
            <a:avLst/>
          </a:prstGeom>
        </p:spPr>
      </p:pic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55362597-C858-FCD7-A727-9D8CE81A8D4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59784" y="7729"/>
            <a:ext cx="3884216" cy="5143139"/>
          </a:xfrm>
          <a:prstGeom prst="rect">
            <a:avLst/>
          </a:prstGeom>
        </p:spPr>
      </p:pic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3D6B1C71-2C1E-E168-354C-EF9EBB1819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9157" y="3097148"/>
            <a:ext cx="4706868" cy="99786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275" b="1" i="0">
                <a:solidFill>
                  <a:schemeClr val="bg1"/>
                </a:solidFill>
                <a:latin typeface="Outfit" pitchFamily="2" charset="0"/>
              </a:defRPr>
            </a:lvl1pPr>
          </a:lstStyle>
          <a:p>
            <a:r>
              <a:rPr lang="en-GB"/>
              <a:t>Cover Slide title maximum of 2 lines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15361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and Tab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ject 2">
            <a:extLst>
              <a:ext uri="{FF2B5EF4-FFF2-40B4-BE49-F238E27FC236}">
                <a16:creationId xmlns:a16="http://schemas.microsoft.com/office/drawing/2014/main" id="{BBBA1B77-52BC-3189-9D44-3FD2E311CDCD}"/>
              </a:ext>
            </a:extLst>
          </p:cNvPr>
          <p:cNvSpPr/>
          <p:nvPr userDrawn="1"/>
        </p:nvSpPr>
        <p:spPr>
          <a:xfrm>
            <a:off x="0" y="0"/>
            <a:ext cx="123903" cy="5143211"/>
          </a:xfrm>
          <a:custGeom>
            <a:avLst/>
            <a:gdLst/>
            <a:ahLst/>
            <a:cxnLst/>
            <a:rect l="l" t="t" r="r" b="b"/>
            <a:pathLst>
              <a:path w="272415" h="11308715">
                <a:moveTo>
                  <a:pt x="272243" y="0"/>
                </a:moveTo>
                <a:lnTo>
                  <a:pt x="0" y="0"/>
                </a:lnTo>
                <a:lnTo>
                  <a:pt x="0" y="11308556"/>
                </a:lnTo>
                <a:lnTo>
                  <a:pt x="272243" y="11308556"/>
                </a:lnTo>
                <a:lnTo>
                  <a:pt x="272243" y="0"/>
                </a:lnTo>
                <a:close/>
              </a:path>
            </a:pathLst>
          </a:custGeom>
          <a:solidFill>
            <a:srgbClr val="01DCA5"/>
          </a:solidFill>
        </p:spPr>
        <p:txBody>
          <a:bodyPr wrap="square" lIns="0" tIns="0" rIns="0" bIns="0" rtlCol="0"/>
          <a:lstStyle/>
          <a:p>
            <a:endParaRPr>
              <a:solidFill>
                <a:srgbClr val="01DCA5"/>
              </a:solidFill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0EB4C5A-0D4C-317E-DBE5-B8B3C14669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0120" y="470470"/>
            <a:ext cx="6226717" cy="4619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002" b="0" i="0">
                <a:solidFill>
                  <a:srgbClr val="003C3B"/>
                </a:solidFill>
                <a:latin typeface="Outfit" pitchFamily="2" charset="0"/>
              </a:defRPr>
            </a:lvl1pPr>
          </a:lstStyle>
          <a:p>
            <a:r>
              <a:rPr lang="en-GB"/>
              <a:t>Title</a:t>
            </a:r>
            <a:endParaRPr lang="en-US"/>
          </a:p>
        </p:txBody>
      </p:sp>
      <p:pic>
        <p:nvPicPr>
          <p:cNvPr id="4" name="Picture 3" descr="Logo&#10;&#10;Description automatically generated with medium confidence">
            <a:extLst>
              <a:ext uri="{FF2B5EF4-FFF2-40B4-BE49-F238E27FC236}">
                <a16:creationId xmlns:a16="http://schemas.microsoft.com/office/drawing/2014/main" id="{04C23F71-F8FF-7C2B-0FE1-E228C8B3C5A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99108" y="101243"/>
            <a:ext cx="1642925" cy="1081292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324C769-1998-A06D-6E9C-55F0D1FA75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4547" y="1187520"/>
            <a:ext cx="8235197" cy="3578432"/>
          </a:xfrm>
          <a:prstGeom prst="rect">
            <a:avLst/>
          </a:prstGeom>
        </p:spPr>
        <p:txBody>
          <a:bodyPr/>
          <a:lstStyle>
            <a:lvl1pPr>
              <a:defRPr sz="1455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1pPr>
            <a:lvl2pPr>
              <a:defRPr sz="1273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2pPr>
            <a:lvl3pPr>
              <a:defRPr sz="1092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3pPr>
            <a:lvl4pPr>
              <a:defRPr sz="910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4pPr>
            <a:lvl5pPr>
              <a:defRPr sz="819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>
            <a:extLst>
              <a:ext uri="{FF2B5EF4-FFF2-40B4-BE49-F238E27FC236}">
                <a16:creationId xmlns:a16="http://schemas.microsoft.com/office/drawing/2014/main" id="{C4F0210F-80A0-2D5F-4AB8-083028922618}"/>
              </a:ext>
            </a:extLst>
          </p:cNvPr>
          <p:cNvSpPr/>
          <p:nvPr userDrawn="1"/>
        </p:nvSpPr>
        <p:spPr>
          <a:xfrm>
            <a:off x="0" y="0"/>
            <a:ext cx="123903" cy="5143211"/>
          </a:xfrm>
          <a:custGeom>
            <a:avLst/>
            <a:gdLst/>
            <a:ahLst/>
            <a:cxnLst/>
            <a:rect l="l" t="t" r="r" b="b"/>
            <a:pathLst>
              <a:path w="272415" h="11308715">
                <a:moveTo>
                  <a:pt x="272243" y="0"/>
                </a:moveTo>
                <a:lnTo>
                  <a:pt x="0" y="0"/>
                </a:lnTo>
                <a:lnTo>
                  <a:pt x="0" y="11308556"/>
                </a:lnTo>
                <a:lnTo>
                  <a:pt x="272243" y="11308556"/>
                </a:lnTo>
                <a:lnTo>
                  <a:pt x="272243" y="0"/>
                </a:lnTo>
                <a:close/>
              </a:path>
            </a:pathLst>
          </a:custGeom>
          <a:solidFill>
            <a:srgbClr val="01DCA5"/>
          </a:solidFill>
        </p:spPr>
        <p:txBody>
          <a:bodyPr wrap="square" lIns="0" tIns="0" rIns="0" bIns="0" rtlCol="0"/>
          <a:lstStyle/>
          <a:p>
            <a:endParaRPr>
              <a:solidFill>
                <a:srgbClr val="01DCA5"/>
              </a:solidFill>
            </a:endParaRPr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BDCD7316-C2FF-2F20-D5A3-44FD203DEF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0120" y="470470"/>
            <a:ext cx="6226717" cy="4619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002" b="0" i="0">
                <a:solidFill>
                  <a:srgbClr val="003C3B"/>
                </a:solidFill>
                <a:latin typeface="Outfit" pitchFamily="2" charset="0"/>
              </a:defRPr>
            </a:lvl1pPr>
          </a:lstStyle>
          <a:p>
            <a:r>
              <a:rPr lang="en-GB"/>
              <a:t>Titles</a:t>
            </a:r>
            <a:endParaRPr lang="en-US"/>
          </a:p>
        </p:txBody>
      </p:sp>
      <p:pic>
        <p:nvPicPr>
          <p:cNvPr id="5" name="Picture 4" descr="Logo&#10;&#10;Description automatically generated with medium confidence">
            <a:extLst>
              <a:ext uri="{FF2B5EF4-FFF2-40B4-BE49-F238E27FC236}">
                <a16:creationId xmlns:a16="http://schemas.microsoft.com/office/drawing/2014/main" id="{6A1D255E-E94D-A404-E22D-1870FE2B872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99108" y="101243"/>
            <a:ext cx="1642925" cy="1081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91203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>
            <a:extLst>
              <a:ext uri="{FF2B5EF4-FFF2-40B4-BE49-F238E27FC236}">
                <a16:creationId xmlns:a16="http://schemas.microsoft.com/office/drawing/2014/main" id="{C4F0210F-80A0-2D5F-4AB8-083028922618}"/>
              </a:ext>
            </a:extLst>
          </p:cNvPr>
          <p:cNvSpPr/>
          <p:nvPr userDrawn="1"/>
        </p:nvSpPr>
        <p:spPr>
          <a:xfrm>
            <a:off x="0" y="289"/>
            <a:ext cx="123903" cy="5143211"/>
          </a:xfrm>
          <a:custGeom>
            <a:avLst/>
            <a:gdLst/>
            <a:ahLst/>
            <a:cxnLst/>
            <a:rect l="l" t="t" r="r" b="b"/>
            <a:pathLst>
              <a:path w="272415" h="11308715">
                <a:moveTo>
                  <a:pt x="272243" y="0"/>
                </a:moveTo>
                <a:lnTo>
                  <a:pt x="0" y="0"/>
                </a:lnTo>
                <a:lnTo>
                  <a:pt x="0" y="11308556"/>
                </a:lnTo>
                <a:lnTo>
                  <a:pt x="272243" y="11308556"/>
                </a:lnTo>
                <a:lnTo>
                  <a:pt x="272243" y="0"/>
                </a:lnTo>
                <a:close/>
              </a:path>
            </a:pathLst>
          </a:custGeom>
          <a:solidFill>
            <a:srgbClr val="01DCA5"/>
          </a:solidFill>
        </p:spPr>
        <p:txBody>
          <a:bodyPr wrap="square" lIns="0" tIns="0" rIns="0" bIns="0" rtlCol="0"/>
          <a:lstStyle/>
          <a:p>
            <a:endParaRPr>
              <a:solidFill>
                <a:srgbClr val="01DCA5"/>
              </a:solidFill>
            </a:endParaRPr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BDCD7316-C2FF-2F20-D5A3-44FD203DEF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0120" y="470470"/>
            <a:ext cx="6226717" cy="4619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002" b="0" i="0">
                <a:solidFill>
                  <a:srgbClr val="003C3B"/>
                </a:solidFill>
                <a:latin typeface="Outfit" pitchFamily="2" charset="0"/>
              </a:defRPr>
            </a:lvl1pPr>
          </a:lstStyle>
          <a:p>
            <a:r>
              <a:rPr lang="en-GB"/>
              <a:t>Titles</a:t>
            </a:r>
            <a:endParaRPr lang="en-US"/>
          </a:p>
        </p:txBody>
      </p:sp>
      <p:pic>
        <p:nvPicPr>
          <p:cNvPr id="5" name="Picture 4" descr="Logo&#10;&#10;Description automatically generated with medium confidence">
            <a:extLst>
              <a:ext uri="{FF2B5EF4-FFF2-40B4-BE49-F238E27FC236}">
                <a16:creationId xmlns:a16="http://schemas.microsoft.com/office/drawing/2014/main" id="{6A1D255E-E94D-A404-E22D-1870FE2B872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99108" y="101243"/>
            <a:ext cx="1642925" cy="1081292"/>
          </a:xfrm>
          <a:prstGeom prst="rect">
            <a:avLst/>
          </a:prstGeom>
        </p:spPr>
      </p:pic>
      <p:sp>
        <p:nvSpPr>
          <p:cNvPr id="6" name="Picture Placeholder 12">
            <a:extLst>
              <a:ext uri="{FF2B5EF4-FFF2-40B4-BE49-F238E27FC236}">
                <a16:creationId xmlns:a16="http://schemas.microsoft.com/office/drawing/2014/main" id="{125DBA8C-F4DB-0D36-D51C-275FFF5B12E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554548" y="1425525"/>
            <a:ext cx="3589452" cy="3719281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b="0" i="0">
                <a:solidFill>
                  <a:schemeClr val="tx1"/>
                </a:solidFill>
                <a:latin typeface="Outfit" pitchFamily="2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" name="object 3">
            <a:extLst>
              <a:ext uri="{FF2B5EF4-FFF2-40B4-BE49-F238E27FC236}">
                <a16:creationId xmlns:a16="http://schemas.microsoft.com/office/drawing/2014/main" id="{1380E4B3-05CE-C39D-C7D6-CAB444C30F52}"/>
              </a:ext>
            </a:extLst>
          </p:cNvPr>
          <p:cNvSpPr/>
          <p:nvPr userDrawn="1"/>
        </p:nvSpPr>
        <p:spPr>
          <a:xfrm>
            <a:off x="5430645" y="1425525"/>
            <a:ext cx="123903" cy="3717686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1DCA5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2643185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Slide_opt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2">
            <a:extLst>
              <a:ext uri="{FF2B5EF4-FFF2-40B4-BE49-F238E27FC236}">
                <a16:creationId xmlns:a16="http://schemas.microsoft.com/office/drawing/2014/main" id="{13F97722-3FB0-2EA8-A78E-F69F471EA82E}"/>
              </a:ext>
            </a:extLst>
          </p:cNvPr>
          <p:cNvSpPr/>
          <p:nvPr userDrawn="1"/>
        </p:nvSpPr>
        <p:spPr>
          <a:xfrm>
            <a:off x="9020175" y="0"/>
            <a:ext cx="123903" cy="5143211"/>
          </a:xfrm>
          <a:custGeom>
            <a:avLst/>
            <a:gdLst/>
            <a:ahLst/>
            <a:cxnLst/>
            <a:rect l="l" t="t" r="r" b="b"/>
            <a:pathLst>
              <a:path w="272415" h="11308715">
                <a:moveTo>
                  <a:pt x="272243" y="0"/>
                </a:moveTo>
                <a:lnTo>
                  <a:pt x="0" y="0"/>
                </a:lnTo>
                <a:lnTo>
                  <a:pt x="0" y="11308556"/>
                </a:lnTo>
                <a:lnTo>
                  <a:pt x="272243" y="11308556"/>
                </a:lnTo>
                <a:lnTo>
                  <a:pt x="272243" y="0"/>
                </a:lnTo>
                <a:close/>
              </a:path>
            </a:pathLst>
          </a:custGeom>
          <a:solidFill>
            <a:srgbClr val="01DC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666FC306-B4B3-F80E-CAC0-B419EBDE35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0120" y="470470"/>
            <a:ext cx="6919882" cy="4619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002" b="0" i="0">
                <a:solidFill>
                  <a:srgbClr val="003C3B"/>
                </a:solidFill>
                <a:latin typeface="Outfit" pitchFamily="2" charset="0"/>
              </a:defRPr>
            </a:lvl1pPr>
          </a:lstStyle>
          <a:p>
            <a:r>
              <a:rPr lang="en-GB"/>
              <a:t>Text only slide title maximum of 1 line</a:t>
            </a:r>
            <a:endParaRPr lang="en-US"/>
          </a:p>
        </p:txBody>
      </p:sp>
      <p:pic>
        <p:nvPicPr>
          <p:cNvPr id="2" name="Picture 1" descr="Logo&#10;&#10;Description automatically generated with medium confidence">
            <a:extLst>
              <a:ext uri="{FF2B5EF4-FFF2-40B4-BE49-F238E27FC236}">
                <a16:creationId xmlns:a16="http://schemas.microsoft.com/office/drawing/2014/main" id="{0D9F827A-E976-6ABC-1466-86F285CB7C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0187" y="3970892"/>
            <a:ext cx="1642925" cy="108129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BF1A5B-745A-E6EC-8F3D-4FD608B1B0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4547" y="1187521"/>
            <a:ext cx="8235197" cy="2546046"/>
          </a:xfrm>
          <a:prstGeom prst="rect">
            <a:avLst/>
          </a:prstGeom>
        </p:spPr>
        <p:txBody>
          <a:bodyPr/>
          <a:lstStyle>
            <a:lvl1pPr>
              <a:defRPr sz="1455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1pPr>
            <a:lvl2pPr>
              <a:defRPr sz="1273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2pPr>
            <a:lvl3pPr>
              <a:defRPr sz="1092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3pPr>
            <a:lvl4pPr>
              <a:defRPr sz="910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4pPr>
            <a:lvl5pPr>
              <a:defRPr sz="819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31108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Slide_opt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2">
            <a:extLst>
              <a:ext uri="{FF2B5EF4-FFF2-40B4-BE49-F238E27FC236}">
                <a16:creationId xmlns:a16="http://schemas.microsoft.com/office/drawing/2014/main" id="{13F97722-3FB0-2EA8-A78E-F69F471EA82E}"/>
              </a:ext>
            </a:extLst>
          </p:cNvPr>
          <p:cNvSpPr/>
          <p:nvPr userDrawn="1"/>
        </p:nvSpPr>
        <p:spPr>
          <a:xfrm>
            <a:off x="9020175" y="0"/>
            <a:ext cx="123903" cy="5143211"/>
          </a:xfrm>
          <a:custGeom>
            <a:avLst/>
            <a:gdLst/>
            <a:ahLst/>
            <a:cxnLst/>
            <a:rect l="l" t="t" r="r" b="b"/>
            <a:pathLst>
              <a:path w="272415" h="11308715">
                <a:moveTo>
                  <a:pt x="272243" y="0"/>
                </a:moveTo>
                <a:lnTo>
                  <a:pt x="0" y="0"/>
                </a:lnTo>
                <a:lnTo>
                  <a:pt x="0" y="11308556"/>
                </a:lnTo>
                <a:lnTo>
                  <a:pt x="272243" y="11308556"/>
                </a:lnTo>
                <a:lnTo>
                  <a:pt x="272243" y="0"/>
                </a:lnTo>
                <a:close/>
              </a:path>
            </a:pathLst>
          </a:custGeom>
          <a:solidFill>
            <a:srgbClr val="01DC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9088586-E7D9-0274-F6DA-7114463568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4547" y="2141468"/>
            <a:ext cx="8235197" cy="2546046"/>
          </a:xfrm>
          <a:prstGeom prst="rect">
            <a:avLst/>
          </a:prstGeom>
        </p:spPr>
        <p:txBody>
          <a:bodyPr/>
          <a:lstStyle>
            <a:lvl1pPr>
              <a:defRPr sz="1455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1pPr>
            <a:lvl2pPr>
              <a:defRPr sz="1273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2pPr>
            <a:lvl3pPr>
              <a:defRPr sz="1092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3pPr>
            <a:lvl4pPr>
              <a:defRPr sz="910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4pPr>
            <a:lvl5pPr>
              <a:defRPr sz="819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3ECECC3-1AE5-10C3-4C6E-74D1D5D119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0120" y="1299192"/>
            <a:ext cx="6919882" cy="4619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002" b="0" i="0">
                <a:solidFill>
                  <a:srgbClr val="003C3B"/>
                </a:solidFill>
                <a:latin typeface="Outfit" pitchFamily="2" charset="0"/>
              </a:defRPr>
            </a:lvl1pPr>
          </a:lstStyle>
          <a:p>
            <a:r>
              <a:rPr lang="en-GB"/>
              <a:t>Text only slide title maximum of 1 line</a:t>
            </a:r>
            <a:endParaRPr lang="en-US"/>
          </a:p>
        </p:txBody>
      </p:sp>
      <p:pic>
        <p:nvPicPr>
          <p:cNvPr id="12" name="Picture 11" descr="Logo&#10;&#10;Description automatically generated with medium confidence">
            <a:extLst>
              <a:ext uri="{FF2B5EF4-FFF2-40B4-BE49-F238E27FC236}">
                <a16:creationId xmlns:a16="http://schemas.microsoft.com/office/drawing/2014/main" id="{624B7872-7768-8994-9EFC-A12171D04EF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321" y="102462"/>
            <a:ext cx="1642925" cy="1081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01526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Slide_opt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0BD68109-0D5F-A423-C4F3-DEA6B5C0B444}"/>
              </a:ext>
            </a:extLst>
          </p:cNvPr>
          <p:cNvSpPr/>
          <p:nvPr userDrawn="1"/>
        </p:nvSpPr>
        <p:spPr>
          <a:xfrm>
            <a:off x="0" y="5019323"/>
            <a:ext cx="9144000" cy="123895"/>
          </a:xfrm>
          <a:custGeom>
            <a:avLst/>
            <a:gdLst/>
            <a:ahLst/>
            <a:cxnLst/>
            <a:rect l="l" t="t" r="r" b="b"/>
            <a:pathLst>
              <a:path w="20104100" h="272415">
                <a:moveTo>
                  <a:pt x="20104099" y="0"/>
                </a:moveTo>
                <a:lnTo>
                  <a:pt x="0" y="0"/>
                </a:lnTo>
                <a:lnTo>
                  <a:pt x="0" y="272243"/>
                </a:lnTo>
                <a:lnTo>
                  <a:pt x="20104099" y="272243"/>
                </a:lnTo>
                <a:lnTo>
                  <a:pt x="20104099" y="0"/>
                </a:lnTo>
                <a:close/>
              </a:path>
            </a:pathLst>
          </a:custGeom>
          <a:solidFill>
            <a:srgbClr val="01DC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F08AD0-AE77-3039-7CEA-D90642EF6A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6476" y="1274651"/>
            <a:ext cx="8235197" cy="2683331"/>
          </a:xfrm>
          <a:prstGeom prst="rect">
            <a:avLst/>
          </a:prstGeom>
        </p:spPr>
        <p:txBody>
          <a:bodyPr/>
          <a:lstStyle>
            <a:lvl1pPr>
              <a:defRPr sz="1455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1pPr>
            <a:lvl2pPr>
              <a:defRPr sz="1455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2pPr>
            <a:lvl3pPr>
              <a:defRPr sz="1455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3pPr>
            <a:lvl4pPr>
              <a:defRPr sz="1455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4pPr>
            <a:lvl5pPr>
              <a:defRPr sz="1455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6D2DA59C-4523-11FE-0AFC-93AD518335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0120" y="470470"/>
            <a:ext cx="6919882" cy="4619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002" b="0" i="0">
                <a:solidFill>
                  <a:srgbClr val="003C3B"/>
                </a:solidFill>
                <a:latin typeface="Outfit" pitchFamily="2" charset="0"/>
              </a:defRPr>
            </a:lvl1pPr>
          </a:lstStyle>
          <a:p>
            <a:r>
              <a:rPr lang="en-GB"/>
              <a:t>Text only slide title maximum of 1 line</a:t>
            </a:r>
            <a:endParaRPr lang="en-US"/>
          </a:p>
        </p:txBody>
      </p:sp>
      <p:pic>
        <p:nvPicPr>
          <p:cNvPr id="8" name="Picture 7" descr="Logo&#10;&#10;Description automatically generated with medium confidence">
            <a:extLst>
              <a:ext uri="{FF2B5EF4-FFF2-40B4-BE49-F238E27FC236}">
                <a16:creationId xmlns:a16="http://schemas.microsoft.com/office/drawing/2014/main" id="{E9C1154D-36D6-A953-38F2-59B9E13E967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0187" y="3970892"/>
            <a:ext cx="1642925" cy="1081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6052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Image Slide_opt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10">
            <a:extLst>
              <a:ext uri="{FF2B5EF4-FFF2-40B4-BE49-F238E27FC236}">
                <a16:creationId xmlns:a16="http://schemas.microsoft.com/office/drawing/2014/main" id="{1195EDD9-5DCF-E587-8C4A-A05B7E78D324}"/>
              </a:ext>
            </a:extLst>
          </p:cNvPr>
          <p:cNvSpPr/>
          <p:nvPr/>
        </p:nvSpPr>
        <p:spPr>
          <a:xfrm>
            <a:off x="5226215" y="0"/>
            <a:ext cx="123903" cy="5143211"/>
          </a:xfrm>
          <a:custGeom>
            <a:avLst/>
            <a:gdLst/>
            <a:ahLst/>
            <a:cxnLst/>
            <a:rect l="l" t="t" r="r" b="b"/>
            <a:pathLst>
              <a:path w="272415" h="11308715">
                <a:moveTo>
                  <a:pt x="272243" y="0"/>
                </a:moveTo>
                <a:lnTo>
                  <a:pt x="0" y="0"/>
                </a:lnTo>
                <a:lnTo>
                  <a:pt x="0" y="11308556"/>
                </a:lnTo>
                <a:lnTo>
                  <a:pt x="272243" y="11308556"/>
                </a:lnTo>
                <a:lnTo>
                  <a:pt x="272243" y="0"/>
                </a:lnTo>
                <a:close/>
              </a:path>
            </a:pathLst>
          </a:custGeom>
          <a:solidFill>
            <a:srgbClr val="01DC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1586CE1-277A-D00B-7415-EC9E5EB240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4777" y="2562365"/>
            <a:ext cx="4389830" cy="2125149"/>
          </a:xfrm>
          <a:prstGeom prst="rect">
            <a:avLst/>
          </a:prstGeom>
        </p:spPr>
        <p:txBody>
          <a:bodyPr/>
          <a:lstStyle>
            <a:lvl1pPr>
              <a:defRPr sz="1455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1pPr>
            <a:lvl2pPr>
              <a:defRPr sz="1273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2pPr>
            <a:lvl3pPr>
              <a:defRPr sz="1092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3pPr>
            <a:lvl4pPr>
              <a:defRPr sz="910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4pPr>
            <a:lvl5pPr>
              <a:defRPr sz="819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416B0A64-95EE-C813-949F-4460013DB9C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0119" y="1301344"/>
            <a:ext cx="4043248" cy="92384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002" b="0" i="0">
                <a:solidFill>
                  <a:srgbClr val="003C3B"/>
                </a:solidFill>
                <a:latin typeface="Outfit" pitchFamily="2" charset="0"/>
              </a:defRPr>
            </a:lvl1pPr>
          </a:lstStyle>
          <a:p>
            <a:r>
              <a:rPr lang="en-GB"/>
              <a:t>Text &amp; image slide title maximum of 2 lines</a:t>
            </a:r>
            <a:endParaRPr lang="en-US"/>
          </a:p>
        </p:txBody>
      </p:sp>
      <p:pic>
        <p:nvPicPr>
          <p:cNvPr id="17" name="Picture 16" descr="Logo&#10;&#10;Description automatically generated with medium confidence">
            <a:extLst>
              <a:ext uri="{FF2B5EF4-FFF2-40B4-BE49-F238E27FC236}">
                <a16:creationId xmlns:a16="http://schemas.microsoft.com/office/drawing/2014/main" id="{05790506-9F65-EE13-ED28-F464393885A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321" y="102462"/>
            <a:ext cx="1642925" cy="1081292"/>
          </a:xfrm>
          <a:prstGeom prst="rect">
            <a:avLst/>
          </a:prstGeom>
        </p:spPr>
      </p:pic>
      <p:sp>
        <p:nvSpPr>
          <p:cNvPr id="4" name="Picture Placeholder 12">
            <a:extLst>
              <a:ext uri="{FF2B5EF4-FFF2-40B4-BE49-F238E27FC236}">
                <a16:creationId xmlns:a16="http://schemas.microsoft.com/office/drawing/2014/main" id="{53827B12-AFEC-0AC9-04EF-BDF6A071CF2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347884" y="1306"/>
            <a:ext cx="3796116" cy="514350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b="0" i="0">
                <a:solidFill>
                  <a:schemeClr val="tx1"/>
                </a:solidFill>
                <a:latin typeface="Outfit" pitchFamily="2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Image Slide_opt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10">
            <a:extLst>
              <a:ext uri="{FF2B5EF4-FFF2-40B4-BE49-F238E27FC236}">
                <a16:creationId xmlns:a16="http://schemas.microsoft.com/office/drawing/2014/main" id="{2418B32C-4041-FB93-A954-CA60B3ACC7DE}"/>
              </a:ext>
            </a:extLst>
          </p:cNvPr>
          <p:cNvSpPr/>
          <p:nvPr/>
        </p:nvSpPr>
        <p:spPr>
          <a:xfrm>
            <a:off x="3792079" y="0"/>
            <a:ext cx="123903" cy="5143211"/>
          </a:xfrm>
          <a:custGeom>
            <a:avLst/>
            <a:gdLst/>
            <a:ahLst/>
            <a:cxnLst/>
            <a:rect l="l" t="t" r="r" b="b"/>
            <a:pathLst>
              <a:path w="272415" h="11308715">
                <a:moveTo>
                  <a:pt x="272232" y="0"/>
                </a:moveTo>
                <a:lnTo>
                  <a:pt x="0" y="0"/>
                </a:lnTo>
                <a:lnTo>
                  <a:pt x="0" y="11308556"/>
                </a:lnTo>
                <a:lnTo>
                  <a:pt x="272232" y="11308556"/>
                </a:lnTo>
                <a:lnTo>
                  <a:pt x="272232" y="0"/>
                </a:lnTo>
                <a:close/>
              </a:path>
            </a:pathLst>
          </a:custGeom>
          <a:solidFill>
            <a:srgbClr val="01DC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314101DF-1D0F-8FAF-5FA2-93517F558D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50080" y="1705175"/>
            <a:ext cx="4389830" cy="2125149"/>
          </a:xfrm>
          <a:prstGeom prst="rect">
            <a:avLst/>
          </a:prstGeom>
        </p:spPr>
        <p:txBody>
          <a:bodyPr/>
          <a:lstStyle>
            <a:lvl1pPr>
              <a:defRPr sz="1455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1pPr>
            <a:lvl2pPr>
              <a:defRPr sz="1273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2pPr>
            <a:lvl3pPr>
              <a:defRPr sz="1092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3pPr>
            <a:lvl4pPr>
              <a:defRPr sz="910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4pPr>
            <a:lvl5pPr>
              <a:defRPr sz="819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0E34B44A-7A8E-F500-20CE-D4E64B0EF1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50079" y="421413"/>
            <a:ext cx="4236359" cy="92384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002" b="0" i="0">
                <a:solidFill>
                  <a:srgbClr val="003C3B"/>
                </a:solidFill>
                <a:latin typeface="Outfit" pitchFamily="2" charset="0"/>
              </a:defRPr>
            </a:lvl1pPr>
          </a:lstStyle>
          <a:p>
            <a:r>
              <a:rPr lang="en-GB"/>
              <a:t>Text &amp; image slide title maximum of 2 lines</a:t>
            </a:r>
            <a:endParaRPr lang="en-US"/>
          </a:p>
        </p:txBody>
      </p:sp>
      <p:pic>
        <p:nvPicPr>
          <p:cNvPr id="72" name="Picture 71" descr="Logo&#10;&#10;Description automatically generated with medium confidence">
            <a:extLst>
              <a:ext uri="{FF2B5EF4-FFF2-40B4-BE49-F238E27FC236}">
                <a16:creationId xmlns:a16="http://schemas.microsoft.com/office/drawing/2014/main" id="{A7E1376B-7710-0DD8-EA1F-07505FDD140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24879" y="3970892"/>
            <a:ext cx="1642925" cy="1081292"/>
          </a:xfrm>
          <a:prstGeom prst="rect">
            <a:avLst/>
          </a:prstGeom>
        </p:spPr>
      </p:pic>
      <p:sp>
        <p:nvSpPr>
          <p:cNvPr id="3" name="Picture Placeholder 12">
            <a:extLst>
              <a:ext uri="{FF2B5EF4-FFF2-40B4-BE49-F238E27FC236}">
                <a16:creationId xmlns:a16="http://schemas.microsoft.com/office/drawing/2014/main" id="{666F29F3-5F63-ECBC-D7F4-B4046920754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2149"/>
            <a:ext cx="3796116" cy="514350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b="0" i="0">
                <a:solidFill>
                  <a:schemeClr val="tx1"/>
                </a:solidFill>
                <a:latin typeface="Outfit" pitchFamily="2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80886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nl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2">
            <a:extLst>
              <a:ext uri="{FF2B5EF4-FFF2-40B4-BE49-F238E27FC236}">
                <a16:creationId xmlns:a16="http://schemas.microsoft.com/office/drawing/2014/main" id="{F4E101A4-56D7-2B69-7070-2CA34A9EEFC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2149"/>
            <a:ext cx="9144000" cy="514350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b="0" i="0">
                <a:solidFill>
                  <a:schemeClr val="tx1"/>
                </a:solidFill>
                <a:latin typeface="Outfit" pitchFamily="2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47233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le Image Slide_opt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10">
            <a:extLst>
              <a:ext uri="{FF2B5EF4-FFF2-40B4-BE49-F238E27FC236}">
                <a16:creationId xmlns:a16="http://schemas.microsoft.com/office/drawing/2014/main" id="{2418B32C-4041-FB93-A954-CA60B3ACC7DE}"/>
              </a:ext>
            </a:extLst>
          </p:cNvPr>
          <p:cNvSpPr/>
          <p:nvPr/>
        </p:nvSpPr>
        <p:spPr>
          <a:xfrm>
            <a:off x="9020097" y="0"/>
            <a:ext cx="123903" cy="5143211"/>
          </a:xfrm>
          <a:custGeom>
            <a:avLst/>
            <a:gdLst/>
            <a:ahLst/>
            <a:cxnLst/>
            <a:rect l="l" t="t" r="r" b="b"/>
            <a:pathLst>
              <a:path w="272415" h="11308715">
                <a:moveTo>
                  <a:pt x="272232" y="0"/>
                </a:moveTo>
                <a:lnTo>
                  <a:pt x="0" y="0"/>
                </a:lnTo>
                <a:lnTo>
                  <a:pt x="0" y="11308556"/>
                </a:lnTo>
                <a:lnTo>
                  <a:pt x="272232" y="11308556"/>
                </a:lnTo>
                <a:lnTo>
                  <a:pt x="272232" y="0"/>
                </a:lnTo>
                <a:close/>
              </a:path>
            </a:pathLst>
          </a:custGeom>
          <a:solidFill>
            <a:srgbClr val="01DCA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Picture 3" descr="Logo&#10;&#10;Description automatically generated with medium confidence">
            <a:extLst>
              <a:ext uri="{FF2B5EF4-FFF2-40B4-BE49-F238E27FC236}">
                <a16:creationId xmlns:a16="http://schemas.microsoft.com/office/drawing/2014/main" id="{5F00D402-5185-E8FF-0923-E28236B8509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321" y="102462"/>
            <a:ext cx="1642925" cy="1081292"/>
          </a:xfrm>
          <a:prstGeom prst="rect">
            <a:avLst/>
          </a:prstGeom>
        </p:spPr>
      </p:pic>
      <p:sp>
        <p:nvSpPr>
          <p:cNvPr id="8" name="Picture Placeholder 12">
            <a:extLst>
              <a:ext uri="{FF2B5EF4-FFF2-40B4-BE49-F238E27FC236}">
                <a16:creationId xmlns:a16="http://schemas.microsoft.com/office/drawing/2014/main" id="{C6CDE099-1FB8-58A8-FC61-4700ECB4DA6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37908" y="1231974"/>
            <a:ext cx="2186519" cy="2002406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b="0" i="0">
                <a:solidFill>
                  <a:schemeClr val="tx1"/>
                </a:solidFill>
                <a:latin typeface="Outfit" pitchFamily="2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0" name="Picture Placeholder 12">
            <a:extLst>
              <a:ext uri="{FF2B5EF4-FFF2-40B4-BE49-F238E27FC236}">
                <a16:creationId xmlns:a16="http://schemas.microsoft.com/office/drawing/2014/main" id="{EC66147D-9FC7-612D-FFE0-F5B777FAF52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321408" y="1231974"/>
            <a:ext cx="2186519" cy="2002406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b="0" i="0">
                <a:solidFill>
                  <a:schemeClr val="tx1"/>
                </a:solidFill>
                <a:latin typeface="Outfit" pitchFamily="2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1" name="Picture Placeholder 12">
            <a:extLst>
              <a:ext uri="{FF2B5EF4-FFF2-40B4-BE49-F238E27FC236}">
                <a16:creationId xmlns:a16="http://schemas.microsoft.com/office/drawing/2014/main" id="{2BA07D73-342E-F574-3FF1-6110E6D91C0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184341" y="1231974"/>
            <a:ext cx="2186519" cy="2002406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b="0" i="0">
                <a:solidFill>
                  <a:schemeClr val="tx1"/>
                </a:solidFill>
                <a:latin typeface="Outfit" pitchFamily="2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3960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_grey_opt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6D18CBD-6FF2-33EA-7CEC-90D3B43D5D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9157" y="1527521"/>
            <a:ext cx="3200295" cy="17145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275" b="1" i="0">
                <a:solidFill>
                  <a:srgbClr val="003C3B"/>
                </a:solidFill>
                <a:latin typeface="Outfit" pitchFamily="2" charset="0"/>
              </a:defRPr>
            </a:lvl1pPr>
          </a:lstStyle>
          <a:p>
            <a:r>
              <a:rPr lang="en-GB"/>
              <a:t>Cover Slide</a:t>
            </a:r>
            <a:br>
              <a:rPr lang="en-GB"/>
            </a:br>
            <a:r>
              <a:rPr lang="en-GB"/>
              <a:t>title maximum of 4 lines </a:t>
            </a:r>
            <a:endParaRPr lang="en-US"/>
          </a:p>
        </p:txBody>
      </p:sp>
      <p:pic>
        <p:nvPicPr>
          <p:cNvPr id="4" name="Picture 3" descr="Logo&#10;&#10;Description automatically generated with medium confidence">
            <a:extLst>
              <a:ext uri="{FF2B5EF4-FFF2-40B4-BE49-F238E27FC236}">
                <a16:creationId xmlns:a16="http://schemas.microsoft.com/office/drawing/2014/main" id="{E9BA3667-DBE8-38CD-D818-1789F73A958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321" y="102462"/>
            <a:ext cx="1642925" cy="1081292"/>
          </a:xfrm>
          <a:prstGeom prst="rect">
            <a:avLst/>
          </a:prstGeom>
        </p:spPr>
      </p:pic>
      <p:sp>
        <p:nvSpPr>
          <p:cNvPr id="17" name="Subtitle 2">
            <a:extLst>
              <a:ext uri="{FF2B5EF4-FFF2-40B4-BE49-F238E27FC236}">
                <a16:creationId xmlns:a16="http://schemas.microsoft.com/office/drawing/2014/main" id="{2450CBED-BAF5-CC78-8065-CEE3D5F2A3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9158" y="3717975"/>
            <a:ext cx="3953581" cy="42574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55">
                <a:solidFill>
                  <a:srgbClr val="003C3B"/>
                </a:solidFill>
                <a:latin typeface="Outfit" pitchFamily="2" charset="0"/>
              </a:defRPr>
            </a:lvl1pPr>
            <a:lvl2pPr marL="207935" indent="0" algn="ctr">
              <a:buNone/>
              <a:defRPr sz="910"/>
            </a:lvl2pPr>
            <a:lvl3pPr marL="415869" indent="0" algn="ctr">
              <a:buNone/>
              <a:defRPr sz="819"/>
            </a:lvl3pPr>
            <a:lvl4pPr marL="623804" indent="0" algn="ctr">
              <a:buNone/>
              <a:defRPr sz="728"/>
            </a:lvl4pPr>
            <a:lvl5pPr marL="831738" indent="0" algn="ctr">
              <a:buNone/>
              <a:defRPr sz="728"/>
            </a:lvl5pPr>
            <a:lvl6pPr marL="1039673" indent="0" algn="ctr">
              <a:buNone/>
              <a:defRPr sz="728"/>
            </a:lvl6pPr>
            <a:lvl7pPr marL="1247607" indent="0" algn="ctr">
              <a:buNone/>
              <a:defRPr sz="728"/>
            </a:lvl7pPr>
            <a:lvl8pPr marL="1455542" indent="0" algn="ctr">
              <a:buNone/>
              <a:defRPr sz="728"/>
            </a:lvl8pPr>
            <a:lvl9pPr marL="1663476" indent="0" algn="ctr">
              <a:buNone/>
              <a:defRPr sz="728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pic>
        <p:nvPicPr>
          <p:cNvPr id="22" name="Picture 21" descr="Icon&#10;&#10;Description automatically generated">
            <a:extLst>
              <a:ext uri="{FF2B5EF4-FFF2-40B4-BE49-F238E27FC236}">
                <a16:creationId xmlns:a16="http://schemas.microsoft.com/office/drawing/2014/main" id="{CC92E8A1-37D3-2FC9-50B2-B2124284996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01261" y="181"/>
            <a:ext cx="4342739" cy="514313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le Image Slide_opt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ogo&#10;&#10;Description automatically generated with medium confidence">
            <a:extLst>
              <a:ext uri="{FF2B5EF4-FFF2-40B4-BE49-F238E27FC236}">
                <a16:creationId xmlns:a16="http://schemas.microsoft.com/office/drawing/2014/main" id="{5F00D402-5185-E8FF-0923-E28236B8509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321" y="102462"/>
            <a:ext cx="1642925" cy="1081292"/>
          </a:xfrm>
          <a:prstGeom prst="rect">
            <a:avLst/>
          </a:prstGeom>
        </p:spPr>
      </p:pic>
      <p:sp>
        <p:nvSpPr>
          <p:cNvPr id="11" name="object 10">
            <a:extLst>
              <a:ext uri="{FF2B5EF4-FFF2-40B4-BE49-F238E27FC236}">
                <a16:creationId xmlns:a16="http://schemas.microsoft.com/office/drawing/2014/main" id="{963E5D43-6872-AA68-89A8-5460AE836BC0}"/>
              </a:ext>
            </a:extLst>
          </p:cNvPr>
          <p:cNvSpPr/>
          <p:nvPr userDrawn="1"/>
        </p:nvSpPr>
        <p:spPr>
          <a:xfrm>
            <a:off x="9020097" y="0"/>
            <a:ext cx="123903" cy="5143211"/>
          </a:xfrm>
          <a:custGeom>
            <a:avLst/>
            <a:gdLst/>
            <a:ahLst/>
            <a:cxnLst/>
            <a:rect l="l" t="t" r="r" b="b"/>
            <a:pathLst>
              <a:path w="272415" h="11308715">
                <a:moveTo>
                  <a:pt x="272232" y="0"/>
                </a:moveTo>
                <a:lnTo>
                  <a:pt x="0" y="0"/>
                </a:lnTo>
                <a:lnTo>
                  <a:pt x="0" y="11308556"/>
                </a:lnTo>
                <a:lnTo>
                  <a:pt x="272232" y="11308556"/>
                </a:lnTo>
                <a:lnTo>
                  <a:pt x="272232" y="0"/>
                </a:lnTo>
                <a:close/>
              </a:path>
            </a:pathLst>
          </a:custGeom>
          <a:solidFill>
            <a:srgbClr val="01DC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Picture Placeholder 12">
            <a:extLst>
              <a:ext uri="{FF2B5EF4-FFF2-40B4-BE49-F238E27FC236}">
                <a16:creationId xmlns:a16="http://schemas.microsoft.com/office/drawing/2014/main" id="{4441B3FD-1279-E5F0-E2EF-2F813922601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78613" y="1333874"/>
            <a:ext cx="2774183" cy="3707164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b="0" i="0">
                <a:solidFill>
                  <a:schemeClr val="tx1"/>
                </a:solidFill>
                <a:latin typeface="Outfit" pitchFamily="2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0" name="Picture Placeholder 12">
            <a:extLst>
              <a:ext uri="{FF2B5EF4-FFF2-40B4-BE49-F238E27FC236}">
                <a16:creationId xmlns:a16="http://schemas.microsoft.com/office/drawing/2014/main" id="{6981FABC-D64E-DD4E-DD40-88B87CDE4C1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062113" y="1333874"/>
            <a:ext cx="2774183" cy="3707164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b="0" i="0">
                <a:solidFill>
                  <a:schemeClr val="tx1"/>
                </a:solidFill>
                <a:latin typeface="Outfit" pitchFamily="2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2" name="Picture Placeholder 12">
            <a:extLst>
              <a:ext uri="{FF2B5EF4-FFF2-40B4-BE49-F238E27FC236}">
                <a16:creationId xmlns:a16="http://schemas.microsoft.com/office/drawing/2014/main" id="{267225A8-DF92-6DC4-B9E0-536C7B8E9CE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925046" y="1333874"/>
            <a:ext cx="2774183" cy="3707164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b="0" i="0">
                <a:solidFill>
                  <a:schemeClr val="tx1"/>
                </a:solidFill>
                <a:latin typeface="Outfit" pitchFamily="2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35921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le Image Slide_opt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ogo&#10;&#10;Description automatically generated with medium confidence">
            <a:extLst>
              <a:ext uri="{FF2B5EF4-FFF2-40B4-BE49-F238E27FC236}">
                <a16:creationId xmlns:a16="http://schemas.microsoft.com/office/drawing/2014/main" id="{5F00D402-5185-E8FF-0923-E28236B8509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321" y="102462"/>
            <a:ext cx="1642925" cy="1081292"/>
          </a:xfrm>
          <a:prstGeom prst="rect">
            <a:avLst/>
          </a:prstGeom>
        </p:spPr>
      </p:pic>
      <p:sp>
        <p:nvSpPr>
          <p:cNvPr id="11" name="object 10">
            <a:extLst>
              <a:ext uri="{FF2B5EF4-FFF2-40B4-BE49-F238E27FC236}">
                <a16:creationId xmlns:a16="http://schemas.microsoft.com/office/drawing/2014/main" id="{963E5D43-6872-AA68-89A8-5460AE836BC0}"/>
              </a:ext>
            </a:extLst>
          </p:cNvPr>
          <p:cNvSpPr/>
          <p:nvPr userDrawn="1"/>
        </p:nvSpPr>
        <p:spPr>
          <a:xfrm>
            <a:off x="9020097" y="0"/>
            <a:ext cx="123903" cy="5143211"/>
          </a:xfrm>
          <a:custGeom>
            <a:avLst/>
            <a:gdLst/>
            <a:ahLst/>
            <a:cxnLst/>
            <a:rect l="l" t="t" r="r" b="b"/>
            <a:pathLst>
              <a:path w="272415" h="11308715">
                <a:moveTo>
                  <a:pt x="272232" y="0"/>
                </a:moveTo>
                <a:lnTo>
                  <a:pt x="0" y="0"/>
                </a:lnTo>
                <a:lnTo>
                  <a:pt x="0" y="11308556"/>
                </a:lnTo>
                <a:lnTo>
                  <a:pt x="272232" y="11308556"/>
                </a:lnTo>
                <a:lnTo>
                  <a:pt x="272232" y="0"/>
                </a:lnTo>
                <a:close/>
              </a:path>
            </a:pathLst>
          </a:custGeom>
          <a:solidFill>
            <a:srgbClr val="01DC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D8CD300-AFD2-A445-594E-242C472866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0119" y="1301344"/>
            <a:ext cx="4043248" cy="92384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002" b="0" i="0">
                <a:solidFill>
                  <a:srgbClr val="003C3B"/>
                </a:solidFill>
                <a:latin typeface="Outfit" pitchFamily="2" charset="0"/>
              </a:defRPr>
            </a:lvl1pPr>
          </a:lstStyle>
          <a:p>
            <a:r>
              <a:rPr lang="en-GB"/>
              <a:t>Text &amp; main images</a:t>
            </a:r>
            <a:endParaRPr lang="en-US"/>
          </a:p>
        </p:txBody>
      </p:sp>
      <p:sp>
        <p:nvSpPr>
          <p:cNvPr id="7" name="Picture Placeholder 12">
            <a:extLst>
              <a:ext uri="{FF2B5EF4-FFF2-40B4-BE49-F238E27FC236}">
                <a16:creationId xmlns:a16="http://schemas.microsoft.com/office/drawing/2014/main" id="{26C29E3D-6339-BE55-5799-0028BAFC3DE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7969" y="2899243"/>
            <a:ext cx="2774183" cy="2141795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b="0" i="0">
                <a:solidFill>
                  <a:schemeClr val="tx1"/>
                </a:solidFill>
                <a:latin typeface="Outfit" pitchFamily="2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8" name="Picture Placeholder 12">
            <a:extLst>
              <a:ext uri="{FF2B5EF4-FFF2-40B4-BE49-F238E27FC236}">
                <a16:creationId xmlns:a16="http://schemas.microsoft.com/office/drawing/2014/main" id="{5557DA65-DD09-B94E-7CC0-8C994100CDE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011469" y="2899243"/>
            <a:ext cx="2774183" cy="2141795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b="0" i="0">
                <a:solidFill>
                  <a:schemeClr val="tx1"/>
                </a:solidFill>
                <a:latin typeface="Outfit" pitchFamily="2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9" name="Picture Placeholder 12">
            <a:extLst>
              <a:ext uri="{FF2B5EF4-FFF2-40B4-BE49-F238E27FC236}">
                <a16:creationId xmlns:a16="http://schemas.microsoft.com/office/drawing/2014/main" id="{3B0D28BD-15AE-5855-9139-0860ED50808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874402" y="2899243"/>
            <a:ext cx="2774183" cy="2141795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b="0" i="0">
                <a:solidFill>
                  <a:schemeClr val="tx1"/>
                </a:solidFill>
                <a:latin typeface="Outfit" pitchFamily="2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0710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Image Slide_opt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1586CE1-277A-D00B-7415-EC9E5EB240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4777" y="2562365"/>
            <a:ext cx="4389830" cy="2125149"/>
          </a:xfrm>
          <a:prstGeom prst="rect">
            <a:avLst/>
          </a:prstGeom>
        </p:spPr>
        <p:txBody>
          <a:bodyPr/>
          <a:lstStyle>
            <a:lvl1pPr>
              <a:defRPr sz="1455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1pPr>
            <a:lvl2pPr>
              <a:defRPr sz="1273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2pPr>
            <a:lvl3pPr>
              <a:defRPr sz="1092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3pPr>
            <a:lvl4pPr>
              <a:defRPr sz="910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4pPr>
            <a:lvl5pPr>
              <a:defRPr sz="819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416B0A64-95EE-C813-949F-4460013DB9C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0119" y="1301344"/>
            <a:ext cx="4043248" cy="92384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002" b="0" i="0">
                <a:solidFill>
                  <a:srgbClr val="003C3B"/>
                </a:solidFill>
                <a:latin typeface="Outfit" pitchFamily="2" charset="0"/>
              </a:defRPr>
            </a:lvl1pPr>
          </a:lstStyle>
          <a:p>
            <a:r>
              <a:rPr lang="en-GB"/>
              <a:t>Text &amp; image slide title maximum of 2 lines</a:t>
            </a:r>
            <a:endParaRPr lang="en-US"/>
          </a:p>
        </p:txBody>
      </p:sp>
      <p:pic>
        <p:nvPicPr>
          <p:cNvPr id="17" name="Picture 16" descr="Logo&#10;&#10;Description automatically generated with medium confidence">
            <a:extLst>
              <a:ext uri="{FF2B5EF4-FFF2-40B4-BE49-F238E27FC236}">
                <a16:creationId xmlns:a16="http://schemas.microsoft.com/office/drawing/2014/main" id="{05790506-9F65-EE13-ED28-F464393885A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321" y="102462"/>
            <a:ext cx="1642925" cy="1081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95819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_opt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Logo&#10;&#10;Description automatically generated with medium confidence">
            <a:extLst>
              <a:ext uri="{FF2B5EF4-FFF2-40B4-BE49-F238E27FC236}">
                <a16:creationId xmlns:a16="http://schemas.microsoft.com/office/drawing/2014/main" id="{71280F10-9A00-38FC-CBBE-9B2D4CB6484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320" y="102462"/>
            <a:ext cx="2856187" cy="1879801"/>
          </a:xfrm>
          <a:prstGeom prst="rect">
            <a:avLst/>
          </a:prstGeom>
        </p:spPr>
      </p:pic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0F23457A-38BB-DF64-F930-13DF3E9042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0119" y="4176465"/>
            <a:ext cx="4043248" cy="49123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002" b="0" i="0">
                <a:solidFill>
                  <a:srgbClr val="003C3B"/>
                </a:solidFill>
                <a:latin typeface="Outfit" pitchFamily="2" charset="0"/>
              </a:defRPr>
            </a:lvl1pPr>
          </a:lstStyle>
          <a:p>
            <a:r>
              <a:rPr lang="en-GB"/>
              <a:t>Thank you.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74207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_opt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3">
            <a:extLst>
              <a:ext uri="{FF2B5EF4-FFF2-40B4-BE49-F238E27FC236}">
                <a16:creationId xmlns:a16="http://schemas.microsoft.com/office/drawing/2014/main" id="{9B93A67E-ECCB-03E2-4382-40646E11FB5E}"/>
              </a:ext>
            </a:extLst>
          </p:cNvPr>
          <p:cNvSpPr/>
          <p:nvPr userDrawn="1"/>
        </p:nvSpPr>
        <p:spPr>
          <a:xfrm>
            <a:off x="0" y="0"/>
            <a:ext cx="9144000" cy="5143211"/>
          </a:xfrm>
          <a:custGeom>
            <a:avLst/>
            <a:gdLst/>
            <a:ahLst/>
            <a:cxnLst/>
            <a:rect l="l" t="t" r="r" b="b"/>
            <a:pathLst>
              <a:path w="19832320" h="11308715">
                <a:moveTo>
                  <a:pt x="19831856" y="0"/>
                </a:moveTo>
                <a:lnTo>
                  <a:pt x="0" y="0"/>
                </a:lnTo>
                <a:lnTo>
                  <a:pt x="0" y="11308556"/>
                </a:lnTo>
                <a:lnTo>
                  <a:pt x="19831856" y="11308556"/>
                </a:lnTo>
                <a:lnTo>
                  <a:pt x="19831856" y="0"/>
                </a:lnTo>
                <a:close/>
              </a:path>
            </a:pathLst>
          </a:custGeom>
          <a:solidFill>
            <a:srgbClr val="003C3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7C464088-0278-F626-5281-01C0727EF9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0119" y="4176465"/>
            <a:ext cx="4043248" cy="49123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002" b="0" i="0">
                <a:solidFill>
                  <a:schemeClr val="bg1"/>
                </a:solidFill>
                <a:latin typeface="Outfit" pitchFamily="2" charset="0"/>
              </a:defRPr>
            </a:lvl1pPr>
          </a:lstStyle>
          <a:p>
            <a:r>
              <a:rPr lang="en-GB"/>
              <a:t>Thank you.</a:t>
            </a:r>
            <a:endParaRPr lang="en-US"/>
          </a:p>
        </p:txBody>
      </p:sp>
      <p:pic>
        <p:nvPicPr>
          <p:cNvPr id="13" name="Picture 12" descr="Logo&#10;&#10;Description automatically generated">
            <a:extLst>
              <a:ext uri="{FF2B5EF4-FFF2-40B4-BE49-F238E27FC236}">
                <a16:creationId xmlns:a16="http://schemas.microsoft.com/office/drawing/2014/main" id="{213A8897-6532-2E8B-47F6-784F3B6DB23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320" y="102462"/>
            <a:ext cx="2856186" cy="1879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75406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_opt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3">
            <a:extLst>
              <a:ext uri="{FF2B5EF4-FFF2-40B4-BE49-F238E27FC236}">
                <a16:creationId xmlns:a16="http://schemas.microsoft.com/office/drawing/2014/main" id="{9B93A67E-ECCB-03E2-4382-40646E11FB5E}"/>
              </a:ext>
            </a:extLst>
          </p:cNvPr>
          <p:cNvSpPr/>
          <p:nvPr userDrawn="1"/>
        </p:nvSpPr>
        <p:spPr>
          <a:xfrm>
            <a:off x="0" y="0"/>
            <a:ext cx="9144000" cy="5143211"/>
          </a:xfrm>
          <a:custGeom>
            <a:avLst/>
            <a:gdLst/>
            <a:ahLst/>
            <a:cxnLst/>
            <a:rect l="l" t="t" r="r" b="b"/>
            <a:pathLst>
              <a:path w="19832320" h="11308715">
                <a:moveTo>
                  <a:pt x="19831856" y="0"/>
                </a:moveTo>
                <a:lnTo>
                  <a:pt x="0" y="0"/>
                </a:lnTo>
                <a:lnTo>
                  <a:pt x="0" y="11308556"/>
                </a:lnTo>
                <a:lnTo>
                  <a:pt x="19831856" y="11308556"/>
                </a:lnTo>
                <a:lnTo>
                  <a:pt x="19831856" y="0"/>
                </a:lnTo>
                <a:close/>
              </a:path>
            </a:pathLst>
          </a:custGeom>
          <a:solidFill>
            <a:srgbClr val="017D6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7C464088-0278-F626-5281-01C0727EF9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0119" y="4176465"/>
            <a:ext cx="4043248" cy="49123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002" b="0" i="0">
                <a:solidFill>
                  <a:schemeClr val="bg1"/>
                </a:solidFill>
                <a:latin typeface="Outfit" pitchFamily="2" charset="0"/>
              </a:defRPr>
            </a:lvl1pPr>
          </a:lstStyle>
          <a:p>
            <a:r>
              <a:rPr lang="en-GB"/>
              <a:t>Thank you.</a:t>
            </a:r>
            <a:endParaRPr lang="en-US"/>
          </a:p>
        </p:txBody>
      </p:sp>
      <p:pic>
        <p:nvPicPr>
          <p:cNvPr id="13" name="Picture 12" descr="Logo&#10;&#10;Description automatically generated">
            <a:extLst>
              <a:ext uri="{FF2B5EF4-FFF2-40B4-BE49-F238E27FC236}">
                <a16:creationId xmlns:a16="http://schemas.microsoft.com/office/drawing/2014/main" id="{213A8897-6532-2E8B-47F6-784F3B6DB23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320" y="102462"/>
            <a:ext cx="2856186" cy="1879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4338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_green_opt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3">
            <a:extLst>
              <a:ext uri="{FF2B5EF4-FFF2-40B4-BE49-F238E27FC236}">
                <a16:creationId xmlns:a16="http://schemas.microsoft.com/office/drawing/2014/main" id="{73FC7192-5640-E4D1-6D94-EF9E536C58AD}"/>
              </a:ext>
            </a:extLst>
          </p:cNvPr>
          <p:cNvSpPr/>
          <p:nvPr userDrawn="1"/>
        </p:nvSpPr>
        <p:spPr>
          <a:xfrm>
            <a:off x="1" y="0"/>
            <a:ext cx="9143999" cy="5143500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03C3B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8D4224B5-A0CB-32E5-E19F-DD77DD82010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321" y="102462"/>
            <a:ext cx="1642925" cy="1081292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A30411B7-870E-526A-63C0-7491D26531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9158" y="3717975"/>
            <a:ext cx="3953581" cy="42574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55">
                <a:solidFill>
                  <a:schemeClr val="bg1"/>
                </a:solidFill>
                <a:latin typeface="Outfit" pitchFamily="2" charset="0"/>
              </a:defRPr>
            </a:lvl1pPr>
            <a:lvl2pPr marL="207935" indent="0" algn="ctr">
              <a:buNone/>
              <a:defRPr sz="910"/>
            </a:lvl2pPr>
            <a:lvl3pPr marL="415869" indent="0" algn="ctr">
              <a:buNone/>
              <a:defRPr sz="819"/>
            </a:lvl3pPr>
            <a:lvl4pPr marL="623804" indent="0" algn="ctr">
              <a:buNone/>
              <a:defRPr sz="728"/>
            </a:lvl4pPr>
            <a:lvl5pPr marL="831738" indent="0" algn="ctr">
              <a:buNone/>
              <a:defRPr sz="728"/>
            </a:lvl5pPr>
            <a:lvl6pPr marL="1039673" indent="0" algn="ctr">
              <a:buNone/>
              <a:defRPr sz="728"/>
            </a:lvl6pPr>
            <a:lvl7pPr marL="1247607" indent="0" algn="ctr">
              <a:buNone/>
              <a:defRPr sz="728"/>
            </a:lvl7pPr>
            <a:lvl8pPr marL="1455542" indent="0" algn="ctr">
              <a:buNone/>
              <a:defRPr sz="728"/>
            </a:lvl8pPr>
            <a:lvl9pPr marL="1663476" indent="0" algn="ctr">
              <a:buNone/>
              <a:defRPr sz="728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55362597-C858-FCD7-A727-9D8CE81A8D4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45954" y="0"/>
            <a:ext cx="4398046" cy="5143139"/>
          </a:xfrm>
          <a:prstGeom prst="rect">
            <a:avLst/>
          </a:prstGeom>
        </p:spPr>
      </p:pic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3D6B1C71-2C1E-E168-354C-EF9EBB1819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9157" y="1527521"/>
            <a:ext cx="3200295" cy="17145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275" b="1" i="0">
                <a:solidFill>
                  <a:schemeClr val="bg1"/>
                </a:solidFill>
                <a:latin typeface="Outfit" pitchFamily="2" charset="0"/>
              </a:defRPr>
            </a:lvl1pPr>
          </a:lstStyle>
          <a:p>
            <a:r>
              <a:rPr lang="en-GB"/>
              <a:t>Cover Slide</a:t>
            </a:r>
            <a:br>
              <a:rPr lang="en-GB"/>
            </a:br>
            <a:r>
              <a:rPr lang="en-GB"/>
              <a:t>title maximum of 4 lines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9716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_white_opt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oup of people inside a building&#10;&#10;Description automatically generated with medium confidence">
            <a:extLst>
              <a:ext uri="{FF2B5EF4-FFF2-40B4-BE49-F238E27FC236}">
                <a16:creationId xmlns:a16="http://schemas.microsoft.com/office/drawing/2014/main" id="{58AAB12F-A906-1F06-31DB-042EF313306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35531" y="-1123"/>
            <a:ext cx="4492911" cy="4520674"/>
          </a:xfrm>
          <a:prstGeom prst="rect">
            <a:avLst/>
          </a:prstGeom>
        </p:spPr>
      </p:pic>
      <p:pic>
        <p:nvPicPr>
          <p:cNvPr id="4" name="Picture 3" descr="Logo&#10;&#10;Description automatically generated with medium confidence">
            <a:extLst>
              <a:ext uri="{FF2B5EF4-FFF2-40B4-BE49-F238E27FC236}">
                <a16:creationId xmlns:a16="http://schemas.microsoft.com/office/drawing/2014/main" id="{E9BA3667-DBE8-38CD-D818-1789F73A958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321" y="102462"/>
            <a:ext cx="1642925" cy="1081292"/>
          </a:xfrm>
          <a:prstGeom prst="rect">
            <a:avLst/>
          </a:prstGeom>
        </p:spPr>
      </p:pic>
      <p:sp>
        <p:nvSpPr>
          <p:cNvPr id="17" name="Subtitle 2">
            <a:extLst>
              <a:ext uri="{FF2B5EF4-FFF2-40B4-BE49-F238E27FC236}">
                <a16:creationId xmlns:a16="http://schemas.microsoft.com/office/drawing/2014/main" id="{2450CBED-BAF5-CC78-8065-CEE3D5F2A3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9158" y="3717975"/>
            <a:ext cx="3953581" cy="42574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55">
                <a:solidFill>
                  <a:srgbClr val="003C3B"/>
                </a:solidFill>
                <a:latin typeface="Outfit" pitchFamily="2" charset="0"/>
              </a:defRPr>
            </a:lvl1pPr>
            <a:lvl2pPr marL="207935" indent="0" algn="ctr">
              <a:buNone/>
              <a:defRPr sz="910"/>
            </a:lvl2pPr>
            <a:lvl3pPr marL="415869" indent="0" algn="ctr">
              <a:buNone/>
              <a:defRPr sz="819"/>
            </a:lvl3pPr>
            <a:lvl4pPr marL="623804" indent="0" algn="ctr">
              <a:buNone/>
              <a:defRPr sz="728"/>
            </a:lvl4pPr>
            <a:lvl5pPr marL="831738" indent="0" algn="ctr">
              <a:buNone/>
              <a:defRPr sz="728"/>
            </a:lvl5pPr>
            <a:lvl6pPr marL="1039673" indent="0" algn="ctr">
              <a:buNone/>
              <a:defRPr sz="728"/>
            </a:lvl6pPr>
            <a:lvl7pPr marL="1247607" indent="0" algn="ctr">
              <a:buNone/>
              <a:defRPr sz="728"/>
            </a:lvl7pPr>
            <a:lvl8pPr marL="1455542" indent="0" algn="ctr">
              <a:buNone/>
              <a:defRPr sz="728"/>
            </a:lvl8pPr>
            <a:lvl9pPr marL="1663476" indent="0" algn="ctr">
              <a:buNone/>
              <a:defRPr sz="728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B80E2318-DB25-0320-3E27-C13F5713E7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9157" y="1527521"/>
            <a:ext cx="3200295" cy="17145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275" b="1" i="0">
                <a:solidFill>
                  <a:srgbClr val="003C3B"/>
                </a:solidFill>
                <a:latin typeface="Outfit" pitchFamily="2" charset="0"/>
              </a:defRPr>
            </a:lvl1pPr>
          </a:lstStyle>
          <a:p>
            <a:r>
              <a:rPr lang="en-GB"/>
              <a:t>Cover Slide</a:t>
            </a:r>
            <a:br>
              <a:rPr lang="en-GB"/>
            </a:br>
            <a:r>
              <a:rPr lang="en-GB"/>
              <a:t>title maximum of 4 lines </a:t>
            </a:r>
            <a:endParaRPr lang="en-US"/>
          </a:p>
        </p:txBody>
      </p:sp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90DEBE9C-A3B3-8A25-ACF6-5DE4D57E1A1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74537" y="-1123"/>
            <a:ext cx="3837872" cy="4161981"/>
          </a:xfrm>
          <a:custGeom>
            <a:avLst/>
            <a:gdLst>
              <a:gd name="connsiteX0" fmla="*/ 0 w 7703452"/>
              <a:gd name="connsiteY0" fmla="*/ 0 h 11310868"/>
              <a:gd name="connsiteX1" fmla="*/ 7703452 w 7703452"/>
              <a:gd name="connsiteY1" fmla="*/ 0 h 11310868"/>
              <a:gd name="connsiteX2" fmla="*/ 7703452 w 7703452"/>
              <a:gd name="connsiteY2" fmla="*/ 8508483 h 11310868"/>
              <a:gd name="connsiteX3" fmla="*/ 7504076 w 7703452"/>
              <a:gd name="connsiteY3" fmla="*/ 9205545 h 11310868"/>
              <a:gd name="connsiteX4" fmla="*/ 6952854 w 7703452"/>
              <a:gd name="connsiteY4" fmla="*/ 9712284 h 11310868"/>
              <a:gd name="connsiteX5" fmla="*/ 3851726 w 7703452"/>
              <a:gd name="connsiteY5" fmla="*/ 11310868 h 11310868"/>
              <a:gd name="connsiteX6" fmla="*/ 750597 w 7703452"/>
              <a:gd name="connsiteY6" fmla="*/ 9712284 h 11310868"/>
              <a:gd name="connsiteX7" fmla="*/ 199376 w 7703452"/>
              <a:gd name="connsiteY7" fmla="*/ 9205450 h 11310868"/>
              <a:gd name="connsiteX8" fmla="*/ 0 w 7703452"/>
              <a:gd name="connsiteY8" fmla="*/ 8508389 h 11310868"/>
              <a:gd name="connsiteX0" fmla="*/ 0 w 7703452"/>
              <a:gd name="connsiteY0" fmla="*/ 3007824 h 11310868"/>
              <a:gd name="connsiteX1" fmla="*/ 7703452 w 7703452"/>
              <a:gd name="connsiteY1" fmla="*/ 0 h 11310868"/>
              <a:gd name="connsiteX2" fmla="*/ 7703452 w 7703452"/>
              <a:gd name="connsiteY2" fmla="*/ 8508483 h 11310868"/>
              <a:gd name="connsiteX3" fmla="*/ 7504076 w 7703452"/>
              <a:gd name="connsiteY3" fmla="*/ 9205545 h 11310868"/>
              <a:gd name="connsiteX4" fmla="*/ 6952854 w 7703452"/>
              <a:gd name="connsiteY4" fmla="*/ 9712284 h 11310868"/>
              <a:gd name="connsiteX5" fmla="*/ 3851726 w 7703452"/>
              <a:gd name="connsiteY5" fmla="*/ 11310868 h 11310868"/>
              <a:gd name="connsiteX6" fmla="*/ 750597 w 7703452"/>
              <a:gd name="connsiteY6" fmla="*/ 9712284 h 11310868"/>
              <a:gd name="connsiteX7" fmla="*/ 199376 w 7703452"/>
              <a:gd name="connsiteY7" fmla="*/ 9205450 h 11310868"/>
              <a:gd name="connsiteX8" fmla="*/ 0 w 7703452"/>
              <a:gd name="connsiteY8" fmla="*/ 8508389 h 11310868"/>
              <a:gd name="connsiteX9" fmla="*/ 0 w 7703452"/>
              <a:gd name="connsiteY9" fmla="*/ 3007824 h 11310868"/>
              <a:gd name="connsiteX0" fmla="*/ 0 w 7703452"/>
              <a:gd name="connsiteY0" fmla="*/ 16897 h 8319941"/>
              <a:gd name="connsiteX1" fmla="*/ 7703452 w 7703452"/>
              <a:gd name="connsiteY1" fmla="*/ 0 h 8319941"/>
              <a:gd name="connsiteX2" fmla="*/ 7703452 w 7703452"/>
              <a:gd name="connsiteY2" fmla="*/ 5517556 h 8319941"/>
              <a:gd name="connsiteX3" fmla="*/ 7504076 w 7703452"/>
              <a:gd name="connsiteY3" fmla="*/ 6214618 h 8319941"/>
              <a:gd name="connsiteX4" fmla="*/ 6952854 w 7703452"/>
              <a:gd name="connsiteY4" fmla="*/ 6721357 h 8319941"/>
              <a:gd name="connsiteX5" fmla="*/ 3851726 w 7703452"/>
              <a:gd name="connsiteY5" fmla="*/ 8319941 h 8319941"/>
              <a:gd name="connsiteX6" fmla="*/ 750597 w 7703452"/>
              <a:gd name="connsiteY6" fmla="*/ 6721357 h 8319941"/>
              <a:gd name="connsiteX7" fmla="*/ 199376 w 7703452"/>
              <a:gd name="connsiteY7" fmla="*/ 6214523 h 8319941"/>
              <a:gd name="connsiteX8" fmla="*/ 0 w 7703452"/>
              <a:gd name="connsiteY8" fmla="*/ 5517462 h 8319941"/>
              <a:gd name="connsiteX9" fmla="*/ 0 w 7703452"/>
              <a:gd name="connsiteY9" fmla="*/ 16897 h 8319941"/>
              <a:gd name="connsiteX0" fmla="*/ 0 w 7752480"/>
              <a:gd name="connsiteY0" fmla="*/ 16897 h 8319941"/>
              <a:gd name="connsiteX1" fmla="*/ 7752480 w 7752480"/>
              <a:gd name="connsiteY1" fmla="*/ 0 h 8319941"/>
              <a:gd name="connsiteX2" fmla="*/ 7703452 w 7752480"/>
              <a:gd name="connsiteY2" fmla="*/ 5517556 h 8319941"/>
              <a:gd name="connsiteX3" fmla="*/ 7504076 w 7752480"/>
              <a:gd name="connsiteY3" fmla="*/ 6214618 h 8319941"/>
              <a:gd name="connsiteX4" fmla="*/ 6952854 w 7752480"/>
              <a:gd name="connsiteY4" fmla="*/ 6721357 h 8319941"/>
              <a:gd name="connsiteX5" fmla="*/ 3851726 w 7752480"/>
              <a:gd name="connsiteY5" fmla="*/ 8319941 h 8319941"/>
              <a:gd name="connsiteX6" fmla="*/ 750597 w 7752480"/>
              <a:gd name="connsiteY6" fmla="*/ 6721357 h 8319941"/>
              <a:gd name="connsiteX7" fmla="*/ 199376 w 7752480"/>
              <a:gd name="connsiteY7" fmla="*/ 6214523 h 8319941"/>
              <a:gd name="connsiteX8" fmla="*/ 0 w 7752480"/>
              <a:gd name="connsiteY8" fmla="*/ 5517462 h 8319941"/>
              <a:gd name="connsiteX9" fmla="*/ 0 w 7752480"/>
              <a:gd name="connsiteY9" fmla="*/ 16897 h 8319941"/>
              <a:gd name="connsiteX0" fmla="*/ 0 w 7781897"/>
              <a:gd name="connsiteY0" fmla="*/ 0 h 8322161"/>
              <a:gd name="connsiteX1" fmla="*/ 7781897 w 7781897"/>
              <a:gd name="connsiteY1" fmla="*/ 2220 h 8322161"/>
              <a:gd name="connsiteX2" fmla="*/ 7732869 w 7781897"/>
              <a:gd name="connsiteY2" fmla="*/ 5519776 h 8322161"/>
              <a:gd name="connsiteX3" fmla="*/ 7533493 w 7781897"/>
              <a:gd name="connsiteY3" fmla="*/ 6216838 h 8322161"/>
              <a:gd name="connsiteX4" fmla="*/ 6982271 w 7781897"/>
              <a:gd name="connsiteY4" fmla="*/ 6723577 h 8322161"/>
              <a:gd name="connsiteX5" fmla="*/ 3881143 w 7781897"/>
              <a:gd name="connsiteY5" fmla="*/ 8322161 h 8322161"/>
              <a:gd name="connsiteX6" fmla="*/ 780014 w 7781897"/>
              <a:gd name="connsiteY6" fmla="*/ 6723577 h 8322161"/>
              <a:gd name="connsiteX7" fmla="*/ 228793 w 7781897"/>
              <a:gd name="connsiteY7" fmla="*/ 6216743 h 8322161"/>
              <a:gd name="connsiteX8" fmla="*/ 29417 w 7781897"/>
              <a:gd name="connsiteY8" fmla="*/ 5519682 h 8322161"/>
              <a:gd name="connsiteX9" fmla="*/ 0 w 7781897"/>
              <a:gd name="connsiteY9" fmla="*/ 0 h 8322161"/>
              <a:gd name="connsiteX0" fmla="*/ 0 w 7781897"/>
              <a:gd name="connsiteY0" fmla="*/ 0 h 8322161"/>
              <a:gd name="connsiteX1" fmla="*/ 7781897 w 7781897"/>
              <a:gd name="connsiteY1" fmla="*/ 2220 h 8322161"/>
              <a:gd name="connsiteX2" fmla="*/ 7732869 w 7781897"/>
              <a:gd name="connsiteY2" fmla="*/ 5519776 h 8322161"/>
              <a:gd name="connsiteX3" fmla="*/ 7533493 w 7781897"/>
              <a:gd name="connsiteY3" fmla="*/ 6216838 h 8322161"/>
              <a:gd name="connsiteX4" fmla="*/ 6982271 w 7781897"/>
              <a:gd name="connsiteY4" fmla="*/ 6723577 h 8322161"/>
              <a:gd name="connsiteX5" fmla="*/ 3881143 w 7781897"/>
              <a:gd name="connsiteY5" fmla="*/ 8322161 h 8322161"/>
              <a:gd name="connsiteX6" fmla="*/ 780014 w 7781897"/>
              <a:gd name="connsiteY6" fmla="*/ 6723577 h 8322161"/>
              <a:gd name="connsiteX7" fmla="*/ 228793 w 7781897"/>
              <a:gd name="connsiteY7" fmla="*/ 6216743 h 8322161"/>
              <a:gd name="connsiteX8" fmla="*/ 0 w 7781897"/>
              <a:gd name="connsiteY8" fmla="*/ 5510125 h 8322161"/>
              <a:gd name="connsiteX9" fmla="*/ 0 w 7781897"/>
              <a:gd name="connsiteY9" fmla="*/ 0 h 8322161"/>
              <a:gd name="connsiteX0" fmla="*/ 0 w 7781897"/>
              <a:gd name="connsiteY0" fmla="*/ 0 h 8322161"/>
              <a:gd name="connsiteX1" fmla="*/ 7781897 w 7781897"/>
              <a:gd name="connsiteY1" fmla="*/ 2220 h 8322161"/>
              <a:gd name="connsiteX2" fmla="*/ 7732869 w 7781897"/>
              <a:gd name="connsiteY2" fmla="*/ 5519776 h 8322161"/>
              <a:gd name="connsiteX3" fmla="*/ 7533493 w 7781897"/>
              <a:gd name="connsiteY3" fmla="*/ 6216838 h 8322161"/>
              <a:gd name="connsiteX4" fmla="*/ 6982271 w 7781897"/>
              <a:gd name="connsiteY4" fmla="*/ 6723577 h 8322161"/>
              <a:gd name="connsiteX5" fmla="*/ 3881143 w 7781897"/>
              <a:gd name="connsiteY5" fmla="*/ 8322161 h 8322161"/>
              <a:gd name="connsiteX6" fmla="*/ 780014 w 7781897"/>
              <a:gd name="connsiteY6" fmla="*/ 6723577 h 8322161"/>
              <a:gd name="connsiteX7" fmla="*/ 160152 w 7781897"/>
              <a:gd name="connsiteY7" fmla="*/ 6130719 h 8322161"/>
              <a:gd name="connsiteX8" fmla="*/ 0 w 7781897"/>
              <a:gd name="connsiteY8" fmla="*/ 5510125 h 8322161"/>
              <a:gd name="connsiteX9" fmla="*/ 0 w 7781897"/>
              <a:gd name="connsiteY9" fmla="*/ 0 h 8322161"/>
              <a:gd name="connsiteX0" fmla="*/ 0 w 7781897"/>
              <a:gd name="connsiteY0" fmla="*/ 0 h 8322161"/>
              <a:gd name="connsiteX1" fmla="*/ 7781897 w 7781897"/>
              <a:gd name="connsiteY1" fmla="*/ 2220 h 8322161"/>
              <a:gd name="connsiteX2" fmla="*/ 7732869 w 7781897"/>
              <a:gd name="connsiteY2" fmla="*/ 5519776 h 8322161"/>
              <a:gd name="connsiteX3" fmla="*/ 7533493 w 7781897"/>
              <a:gd name="connsiteY3" fmla="*/ 6216838 h 8322161"/>
              <a:gd name="connsiteX4" fmla="*/ 6982271 w 7781897"/>
              <a:gd name="connsiteY4" fmla="*/ 6723577 h 8322161"/>
              <a:gd name="connsiteX5" fmla="*/ 3881143 w 7781897"/>
              <a:gd name="connsiteY5" fmla="*/ 8322161 h 8322161"/>
              <a:gd name="connsiteX6" fmla="*/ 858460 w 7781897"/>
              <a:gd name="connsiteY6" fmla="*/ 6694903 h 8322161"/>
              <a:gd name="connsiteX7" fmla="*/ 160152 w 7781897"/>
              <a:gd name="connsiteY7" fmla="*/ 6130719 h 8322161"/>
              <a:gd name="connsiteX8" fmla="*/ 0 w 7781897"/>
              <a:gd name="connsiteY8" fmla="*/ 5510125 h 8322161"/>
              <a:gd name="connsiteX9" fmla="*/ 0 w 7781897"/>
              <a:gd name="connsiteY9" fmla="*/ 0 h 8322161"/>
              <a:gd name="connsiteX0" fmla="*/ 0 w 7781897"/>
              <a:gd name="connsiteY0" fmla="*/ 0 h 8226579"/>
              <a:gd name="connsiteX1" fmla="*/ 7781897 w 7781897"/>
              <a:gd name="connsiteY1" fmla="*/ 2220 h 8226579"/>
              <a:gd name="connsiteX2" fmla="*/ 7732869 w 7781897"/>
              <a:gd name="connsiteY2" fmla="*/ 5519776 h 8226579"/>
              <a:gd name="connsiteX3" fmla="*/ 7533493 w 7781897"/>
              <a:gd name="connsiteY3" fmla="*/ 6216838 h 8226579"/>
              <a:gd name="connsiteX4" fmla="*/ 6982271 w 7781897"/>
              <a:gd name="connsiteY4" fmla="*/ 6723577 h 8226579"/>
              <a:gd name="connsiteX5" fmla="*/ 3890950 w 7781897"/>
              <a:gd name="connsiteY5" fmla="*/ 8226579 h 8226579"/>
              <a:gd name="connsiteX6" fmla="*/ 858460 w 7781897"/>
              <a:gd name="connsiteY6" fmla="*/ 6694903 h 8226579"/>
              <a:gd name="connsiteX7" fmla="*/ 160152 w 7781897"/>
              <a:gd name="connsiteY7" fmla="*/ 6130719 h 8226579"/>
              <a:gd name="connsiteX8" fmla="*/ 0 w 7781897"/>
              <a:gd name="connsiteY8" fmla="*/ 5510125 h 8226579"/>
              <a:gd name="connsiteX9" fmla="*/ 0 w 7781897"/>
              <a:gd name="connsiteY9" fmla="*/ 0 h 8226579"/>
              <a:gd name="connsiteX0" fmla="*/ 0 w 7781897"/>
              <a:gd name="connsiteY0" fmla="*/ 0 h 8226579"/>
              <a:gd name="connsiteX1" fmla="*/ 7781897 w 7781897"/>
              <a:gd name="connsiteY1" fmla="*/ 2220 h 8226579"/>
              <a:gd name="connsiteX2" fmla="*/ 7732869 w 7781897"/>
              <a:gd name="connsiteY2" fmla="*/ 5519776 h 8226579"/>
              <a:gd name="connsiteX3" fmla="*/ 7533493 w 7781897"/>
              <a:gd name="connsiteY3" fmla="*/ 6216838 h 8226579"/>
              <a:gd name="connsiteX4" fmla="*/ 6982271 w 7781897"/>
              <a:gd name="connsiteY4" fmla="*/ 6723577 h 8226579"/>
              <a:gd name="connsiteX5" fmla="*/ 3890950 w 7781897"/>
              <a:gd name="connsiteY5" fmla="*/ 8226579 h 8226579"/>
              <a:gd name="connsiteX6" fmla="*/ 858460 w 7781897"/>
              <a:gd name="connsiteY6" fmla="*/ 6694903 h 8226579"/>
              <a:gd name="connsiteX7" fmla="*/ 160152 w 7781897"/>
              <a:gd name="connsiteY7" fmla="*/ 6130719 h 8226579"/>
              <a:gd name="connsiteX8" fmla="*/ 0 w 7781897"/>
              <a:gd name="connsiteY8" fmla="*/ 5510125 h 8226579"/>
              <a:gd name="connsiteX9" fmla="*/ 0 w 7781897"/>
              <a:gd name="connsiteY9" fmla="*/ 0 h 8226579"/>
              <a:gd name="connsiteX0" fmla="*/ 0 w 7781897"/>
              <a:gd name="connsiteY0" fmla="*/ 0 h 8226579"/>
              <a:gd name="connsiteX1" fmla="*/ 7781897 w 7781897"/>
              <a:gd name="connsiteY1" fmla="*/ 2220 h 8226579"/>
              <a:gd name="connsiteX2" fmla="*/ 7732869 w 7781897"/>
              <a:gd name="connsiteY2" fmla="*/ 5519776 h 8226579"/>
              <a:gd name="connsiteX3" fmla="*/ 7533493 w 7781897"/>
              <a:gd name="connsiteY3" fmla="*/ 6216838 h 8226579"/>
              <a:gd name="connsiteX4" fmla="*/ 6982271 w 7781897"/>
              <a:gd name="connsiteY4" fmla="*/ 6666228 h 8226579"/>
              <a:gd name="connsiteX5" fmla="*/ 3890950 w 7781897"/>
              <a:gd name="connsiteY5" fmla="*/ 8226579 h 8226579"/>
              <a:gd name="connsiteX6" fmla="*/ 858460 w 7781897"/>
              <a:gd name="connsiteY6" fmla="*/ 6694903 h 8226579"/>
              <a:gd name="connsiteX7" fmla="*/ 160152 w 7781897"/>
              <a:gd name="connsiteY7" fmla="*/ 6130719 h 8226579"/>
              <a:gd name="connsiteX8" fmla="*/ 0 w 7781897"/>
              <a:gd name="connsiteY8" fmla="*/ 5510125 h 8226579"/>
              <a:gd name="connsiteX9" fmla="*/ 0 w 7781897"/>
              <a:gd name="connsiteY9" fmla="*/ 0 h 8226579"/>
              <a:gd name="connsiteX0" fmla="*/ 0 w 7781897"/>
              <a:gd name="connsiteY0" fmla="*/ 0 h 8226579"/>
              <a:gd name="connsiteX1" fmla="*/ 7781897 w 7781897"/>
              <a:gd name="connsiteY1" fmla="*/ 2220 h 8226579"/>
              <a:gd name="connsiteX2" fmla="*/ 7732869 w 7781897"/>
              <a:gd name="connsiteY2" fmla="*/ 5519776 h 8226579"/>
              <a:gd name="connsiteX3" fmla="*/ 7592328 w 7781897"/>
              <a:gd name="connsiteY3" fmla="*/ 6216838 h 8226579"/>
              <a:gd name="connsiteX4" fmla="*/ 6982271 w 7781897"/>
              <a:gd name="connsiteY4" fmla="*/ 6666228 h 8226579"/>
              <a:gd name="connsiteX5" fmla="*/ 3890950 w 7781897"/>
              <a:gd name="connsiteY5" fmla="*/ 8226579 h 8226579"/>
              <a:gd name="connsiteX6" fmla="*/ 858460 w 7781897"/>
              <a:gd name="connsiteY6" fmla="*/ 6694903 h 8226579"/>
              <a:gd name="connsiteX7" fmla="*/ 160152 w 7781897"/>
              <a:gd name="connsiteY7" fmla="*/ 6130719 h 8226579"/>
              <a:gd name="connsiteX8" fmla="*/ 0 w 7781897"/>
              <a:gd name="connsiteY8" fmla="*/ 5510125 h 8226579"/>
              <a:gd name="connsiteX9" fmla="*/ 0 w 7781897"/>
              <a:gd name="connsiteY9" fmla="*/ 0 h 8226579"/>
              <a:gd name="connsiteX0" fmla="*/ 0 w 7781899"/>
              <a:gd name="connsiteY0" fmla="*/ 0 h 8226579"/>
              <a:gd name="connsiteX1" fmla="*/ 7781897 w 7781899"/>
              <a:gd name="connsiteY1" fmla="*/ 2220 h 8226579"/>
              <a:gd name="connsiteX2" fmla="*/ 7781899 w 7781899"/>
              <a:gd name="connsiteY2" fmla="*/ 5491101 h 8226579"/>
              <a:gd name="connsiteX3" fmla="*/ 7592328 w 7781899"/>
              <a:gd name="connsiteY3" fmla="*/ 6216838 h 8226579"/>
              <a:gd name="connsiteX4" fmla="*/ 6982271 w 7781899"/>
              <a:gd name="connsiteY4" fmla="*/ 6666228 h 8226579"/>
              <a:gd name="connsiteX5" fmla="*/ 3890950 w 7781899"/>
              <a:gd name="connsiteY5" fmla="*/ 8226579 h 8226579"/>
              <a:gd name="connsiteX6" fmla="*/ 858460 w 7781899"/>
              <a:gd name="connsiteY6" fmla="*/ 6694903 h 8226579"/>
              <a:gd name="connsiteX7" fmla="*/ 160152 w 7781899"/>
              <a:gd name="connsiteY7" fmla="*/ 6130719 h 8226579"/>
              <a:gd name="connsiteX8" fmla="*/ 0 w 7781899"/>
              <a:gd name="connsiteY8" fmla="*/ 5510125 h 8226579"/>
              <a:gd name="connsiteX9" fmla="*/ 0 w 7781899"/>
              <a:gd name="connsiteY9" fmla="*/ 0 h 8226579"/>
              <a:gd name="connsiteX0" fmla="*/ 0 w 7781899"/>
              <a:gd name="connsiteY0" fmla="*/ 0 h 8226579"/>
              <a:gd name="connsiteX1" fmla="*/ 7781897 w 7781899"/>
              <a:gd name="connsiteY1" fmla="*/ 2220 h 8226579"/>
              <a:gd name="connsiteX2" fmla="*/ 7781899 w 7781899"/>
              <a:gd name="connsiteY2" fmla="*/ 5491101 h 8226579"/>
              <a:gd name="connsiteX3" fmla="*/ 7592328 w 7781899"/>
              <a:gd name="connsiteY3" fmla="*/ 6216838 h 8226579"/>
              <a:gd name="connsiteX4" fmla="*/ 6982271 w 7781899"/>
              <a:gd name="connsiteY4" fmla="*/ 6666228 h 8226579"/>
              <a:gd name="connsiteX5" fmla="*/ 3890950 w 7781899"/>
              <a:gd name="connsiteY5" fmla="*/ 8226579 h 8226579"/>
              <a:gd name="connsiteX6" fmla="*/ 858460 w 7781899"/>
              <a:gd name="connsiteY6" fmla="*/ 6694903 h 8226579"/>
              <a:gd name="connsiteX7" fmla="*/ 179763 w 7781899"/>
              <a:gd name="connsiteY7" fmla="*/ 6207185 h 8226579"/>
              <a:gd name="connsiteX8" fmla="*/ 0 w 7781899"/>
              <a:gd name="connsiteY8" fmla="*/ 5510125 h 8226579"/>
              <a:gd name="connsiteX9" fmla="*/ 0 w 7781899"/>
              <a:gd name="connsiteY9" fmla="*/ 0 h 8226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781899" h="8226579">
                <a:moveTo>
                  <a:pt x="0" y="0"/>
                </a:moveTo>
                <a:lnTo>
                  <a:pt x="7781897" y="2220"/>
                </a:lnTo>
                <a:cubicBezTo>
                  <a:pt x="7781898" y="1831847"/>
                  <a:pt x="7781898" y="3661474"/>
                  <a:pt x="7781899" y="5491101"/>
                </a:cubicBezTo>
                <a:cubicBezTo>
                  <a:pt x="7781899" y="5736264"/>
                  <a:pt x="7725599" y="6020984"/>
                  <a:pt x="7592328" y="6216838"/>
                </a:cubicBezTo>
                <a:cubicBezTo>
                  <a:pt x="7459057" y="6412692"/>
                  <a:pt x="7210644" y="6548580"/>
                  <a:pt x="6982271" y="6666228"/>
                </a:cubicBezTo>
                <a:cubicBezTo>
                  <a:pt x="5951831" y="7167229"/>
                  <a:pt x="4921391" y="7696903"/>
                  <a:pt x="3890950" y="8226579"/>
                </a:cubicBezTo>
                <a:lnTo>
                  <a:pt x="858460" y="6694903"/>
                </a:lnTo>
                <a:cubicBezTo>
                  <a:pt x="630088" y="6577160"/>
                  <a:pt x="312048" y="6421038"/>
                  <a:pt x="179763" y="6207185"/>
                </a:cubicBezTo>
                <a:cubicBezTo>
                  <a:pt x="49278" y="5996274"/>
                  <a:pt x="0" y="5755287"/>
                  <a:pt x="0" y="5510125"/>
                </a:cubicBezTo>
                <a:lnTo>
                  <a:pt x="0" y="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marR="0" indent="0" algn="ctr" defTabSz="415869" rtl="0" eaLnBrk="1" fontAlgn="auto" latinLnBrk="0" hangingPunct="1">
              <a:lnSpc>
                <a:spcPct val="90000"/>
              </a:lnSpc>
              <a:spcBef>
                <a:spcPts val="45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b="0" i="0">
                <a:solidFill>
                  <a:schemeClr val="bg1"/>
                </a:solidFill>
                <a:latin typeface="Outfit" pitchFamily="2" charset="0"/>
              </a:defRPr>
            </a:lvl1pPr>
          </a:lstStyle>
          <a:p>
            <a:pPr marL="0" marR="0" lvl="0" indent="0" algn="ctr" defTabSz="415869" rtl="0" eaLnBrk="1" fontAlgn="auto" latinLnBrk="0" hangingPunct="1">
              <a:lnSpc>
                <a:spcPct val="90000"/>
              </a:lnSpc>
              <a:spcBef>
                <a:spcPts val="45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65277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 Slide_green_opt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3">
            <a:extLst>
              <a:ext uri="{FF2B5EF4-FFF2-40B4-BE49-F238E27FC236}">
                <a16:creationId xmlns:a16="http://schemas.microsoft.com/office/drawing/2014/main" id="{32295549-C08F-2833-10A2-22BF12289814}"/>
              </a:ext>
            </a:extLst>
          </p:cNvPr>
          <p:cNvSpPr/>
          <p:nvPr userDrawn="1"/>
        </p:nvSpPr>
        <p:spPr>
          <a:xfrm>
            <a:off x="0" y="289"/>
            <a:ext cx="9144000" cy="5143211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03C3B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Picture 6" descr="A picture containing text, sky, outdoor, green&#10;&#10;Description automatically generated">
            <a:extLst>
              <a:ext uri="{FF2B5EF4-FFF2-40B4-BE49-F238E27FC236}">
                <a16:creationId xmlns:a16="http://schemas.microsoft.com/office/drawing/2014/main" id="{A87E668B-9E4F-B66A-219F-844904B174F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48369" y="-1125"/>
            <a:ext cx="4490207" cy="4517954"/>
          </a:xfrm>
          <a:prstGeom prst="rect">
            <a:avLst/>
          </a:prstGeom>
        </p:spPr>
      </p:pic>
      <p:sp>
        <p:nvSpPr>
          <p:cNvPr id="17" name="Subtitle 2">
            <a:extLst>
              <a:ext uri="{FF2B5EF4-FFF2-40B4-BE49-F238E27FC236}">
                <a16:creationId xmlns:a16="http://schemas.microsoft.com/office/drawing/2014/main" id="{2450CBED-BAF5-CC78-8065-CEE3D5F2A3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9158" y="3717975"/>
            <a:ext cx="3953581" cy="42574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55">
                <a:solidFill>
                  <a:schemeClr val="bg1"/>
                </a:solidFill>
                <a:latin typeface="Outfit" pitchFamily="2" charset="0"/>
              </a:defRPr>
            </a:lvl1pPr>
            <a:lvl2pPr marL="207935" indent="0" algn="ctr">
              <a:buNone/>
              <a:defRPr sz="910"/>
            </a:lvl2pPr>
            <a:lvl3pPr marL="415869" indent="0" algn="ctr">
              <a:buNone/>
              <a:defRPr sz="819"/>
            </a:lvl3pPr>
            <a:lvl4pPr marL="623804" indent="0" algn="ctr">
              <a:buNone/>
              <a:defRPr sz="728"/>
            </a:lvl4pPr>
            <a:lvl5pPr marL="831738" indent="0" algn="ctr">
              <a:buNone/>
              <a:defRPr sz="728"/>
            </a:lvl5pPr>
            <a:lvl6pPr marL="1039673" indent="0" algn="ctr">
              <a:buNone/>
              <a:defRPr sz="728"/>
            </a:lvl6pPr>
            <a:lvl7pPr marL="1247607" indent="0" algn="ctr">
              <a:buNone/>
              <a:defRPr sz="728"/>
            </a:lvl7pPr>
            <a:lvl8pPr marL="1455542" indent="0" algn="ctr">
              <a:buNone/>
              <a:defRPr sz="728"/>
            </a:lvl8pPr>
            <a:lvl9pPr marL="1663476" indent="0" algn="ctr">
              <a:buNone/>
              <a:defRPr sz="728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B80E2318-DB25-0320-3E27-C13F5713E7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9157" y="1527521"/>
            <a:ext cx="3200295" cy="17145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275" b="1" i="0">
                <a:solidFill>
                  <a:schemeClr val="bg1"/>
                </a:solidFill>
                <a:latin typeface="Outfit" pitchFamily="2" charset="0"/>
              </a:defRPr>
            </a:lvl1pPr>
          </a:lstStyle>
          <a:p>
            <a:r>
              <a:rPr lang="en-GB"/>
              <a:t>Cover Slide</a:t>
            </a:r>
            <a:br>
              <a:rPr lang="en-GB"/>
            </a:br>
            <a:r>
              <a:rPr lang="en-GB"/>
              <a:t>title maximum of 4 lines </a:t>
            </a:r>
            <a:endParaRPr lang="en-US"/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56800AB7-3DD6-1390-0D81-070E14CB57D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321" y="102462"/>
            <a:ext cx="1642925" cy="1081292"/>
          </a:xfrm>
          <a:prstGeom prst="rect">
            <a:avLst/>
          </a:prstGeom>
        </p:spPr>
      </p:pic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6A67FF1C-2AE3-AC33-1C9E-A9127729BFE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74537" y="-1123"/>
            <a:ext cx="3837872" cy="4161981"/>
          </a:xfrm>
          <a:custGeom>
            <a:avLst/>
            <a:gdLst>
              <a:gd name="connsiteX0" fmla="*/ 0 w 7703452"/>
              <a:gd name="connsiteY0" fmla="*/ 0 h 11310868"/>
              <a:gd name="connsiteX1" fmla="*/ 7703452 w 7703452"/>
              <a:gd name="connsiteY1" fmla="*/ 0 h 11310868"/>
              <a:gd name="connsiteX2" fmla="*/ 7703452 w 7703452"/>
              <a:gd name="connsiteY2" fmla="*/ 8508483 h 11310868"/>
              <a:gd name="connsiteX3" fmla="*/ 7504076 w 7703452"/>
              <a:gd name="connsiteY3" fmla="*/ 9205545 h 11310868"/>
              <a:gd name="connsiteX4" fmla="*/ 6952854 w 7703452"/>
              <a:gd name="connsiteY4" fmla="*/ 9712284 h 11310868"/>
              <a:gd name="connsiteX5" fmla="*/ 3851726 w 7703452"/>
              <a:gd name="connsiteY5" fmla="*/ 11310868 h 11310868"/>
              <a:gd name="connsiteX6" fmla="*/ 750597 w 7703452"/>
              <a:gd name="connsiteY6" fmla="*/ 9712284 h 11310868"/>
              <a:gd name="connsiteX7" fmla="*/ 199376 w 7703452"/>
              <a:gd name="connsiteY7" fmla="*/ 9205450 h 11310868"/>
              <a:gd name="connsiteX8" fmla="*/ 0 w 7703452"/>
              <a:gd name="connsiteY8" fmla="*/ 8508389 h 11310868"/>
              <a:gd name="connsiteX0" fmla="*/ 0 w 7703452"/>
              <a:gd name="connsiteY0" fmla="*/ 3007824 h 11310868"/>
              <a:gd name="connsiteX1" fmla="*/ 7703452 w 7703452"/>
              <a:gd name="connsiteY1" fmla="*/ 0 h 11310868"/>
              <a:gd name="connsiteX2" fmla="*/ 7703452 w 7703452"/>
              <a:gd name="connsiteY2" fmla="*/ 8508483 h 11310868"/>
              <a:gd name="connsiteX3" fmla="*/ 7504076 w 7703452"/>
              <a:gd name="connsiteY3" fmla="*/ 9205545 h 11310868"/>
              <a:gd name="connsiteX4" fmla="*/ 6952854 w 7703452"/>
              <a:gd name="connsiteY4" fmla="*/ 9712284 h 11310868"/>
              <a:gd name="connsiteX5" fmla="*/ 3851726 w 7703452"/>
              <a:gd name="connsiteY5" fmla="*/ 11310868 h 11310868"/>
              <a:gd name="connsiteX6" fmla="*/ 750597 w 7703452"/>
              <a:gd name="connsiteY6" fmla="*/ 9712284 h 11310868"/>
              <a:gd name="connsiteX7" fmla="*/ 199376 w 7703452"/>
              <a:gd name="connsiteY7" fmla="*/ 9205450 h 11310868"/>
              <a:gd name="connsiteX8" fmla="*/ 0 w 7703452"/>
              <a:gd name="connsiteY8" fmla="*/ 8508389 h 11310868"/>
              <a:gd name="connsiteX9" fmla="*/ 0 w 7703452"/>
              <a:gd name="connsiteY9" fmla="*/ 3007824 h 11310868"/>
              <a:gd name="connsiteX0" fmla="*/ 0 w 7703452"/>
              <a:gd name="connsiteY0" fmla="*/ 16897 h 8319941"/>
              <a:gd name="connsiteX1" fmla="*/ 7703452 w 7703452"/>
              <a:gd name="connsiteY1" fmla="*/ 0 h 8319941"/>
              <a:gd name="connsiteX2" fmla="*/ 7703452 w 7703452"/>
              <a:gd name="connsiteY2" fmla="*/ 5517556 h 8319941"/>
              <a:gd name="connsiteX3" fmla="*/ 7504076 w 7703452"/>
              <a:gd name="connsiteY3" fmla="*/ 6214618 h 8319941"/>
              <a:gd name="connsiteX4" fmla="*/ 6952854 w 7703452"/>
              <a:gd name="connsiteY4" fmla="*/ 6721357 h 8319941"/>
              <a:gd name="connsiteX5" fmla="*/ 3851726 w 7703452"/>
              <a:gd name="connsiteY5" fmla="*/ 8319941 h 8319941"/>
              <a:gd name="connsiteX6" fmla="*/ 750597 w 7703452"/>
              <a:gd name="connsiteY6" fmla="*/ 6721357 h 8319941"/>
              <a:gd name="connsiteX7" fmla="*/ 199376 w 7703452"/>
              <a:gd name="connsiteY7" fmla="*/ 6214523 h 8319941"/>
              <a:gd name="connsiteX8" fmla="*/ 0 w 7703452"/>
              <a:gd name="connsiteY8" fmla="*/ 5517462 h 8319941"/>
              <a:gd name="connsiteX9" fmla="*/ 0 w 7703452"/>
              <a:gd name="connsiteY9" fmla="*/ 16897 h 8319941"/>
              <a:gd name="connsiteX0" fmla="*/ 0 w 7752480"/>
              <a:gd name="connsiteY0" fmla="*/ 16897 h 8319941"/>
              <a:gd name="connsiteX1" fmla="*/ 7752480 w 7752480"/>
              <a:gd name="connsiteY1" fmla="*/ 0 h 8319941"/>
              <a:gd name="connsiteX2" fmla="*/ 7703452 w 7752480"/>
              <a:gd name="connsiteY2" fmla="*/ 5517556 h 8319941"/>
              <a:gd name="connsiteX3" fmla="*/ 7504076 w 7752480"/>
              <a:gd name="connsiteY3" fmla="*/ 6214618 h 8319941"/>
              <a:gd name="connsiteX4" fmla="*/ 6952854 w 7752480"/>
              <a:gd name="connsiteY4" fmla="*/ 6721357 h 8319941"/>
              <a:gd name="connsiteX5" fmla="*/ 3851726 w 7752480"/>
              <a:gd name="connsiteY5" fmla="*/ 8319941 h 8319941"/>
              <a:gd name="connsiteX6" fmla="*/ 750597 w 7752480"/>
              <a:gd name="connsiteY6" fmla="*/ 6721357 h 8319941"/>
              <a:gd name="connsiteX7" fmla="*/ 199376 w 7752480"/>
              <a:gd name="connsiteY7" fmla="*/ 6214523 h 8319941"/>
              <a:gd name="connsiteX8" fmla="*/ 0 w 7752480"/>
              <a:gd name="connsiteY8" fmla="*/ 5517462 h 8319941"/>
              <a:gd name="connsiteX9" fmla="*/ 0 w 7752480"/>
              <a:gd name="connsiteY9" fmla="*/ 16897 h 8319941"/>
              <a:gd name="connsiteX0" fmla="*/ 0 w 7781897"/>
              <a:gd name="connsiteY0" fmla="*/ 0 h 8322161"/>
              <a:gd name="connsiteX1" fmla="*/ 7781897 w 7781897"/>
              <a:gd name="connsiteY1" fmla="*/ 2220 h 8322161"/>
              <a:gd name="connsiteX2" fmla="*/ 7732869 w 7781897"/>
              <a:gd name="connsiteY2" fmla="*/ 5519776 h 8322161"/>
              <a:gd name="connsiteX3" fmla="*/ 7533493 w 7781897"/>
              <a:gd name="connsiteY3" fmla="*/ 6216838 h 8322161"/>
              <a:gd name="connsiteX4" fmla="*/ 6982271 w 7781897"/>
              <a:gd name="connsiteY4" fmla="*/ 6723577 h 8322161"/>
              <a:gd name="connsiteX5" fmla="*/ 3881143 w 7781897"/>
              <a:gd name="connsiteY5" fmla="*/ 8322161 h 8322161"/>
              <a:gd name="connsiteX6" fmla="*/ 780014 w 7781897"/>
              <a:gd name="connsiteY6" fmla="*/ 6723577 h 8322161"/>
              <a:gd name="connsiteX7" fmla="*/ 228793 w 7781897"/>
              <a:gd name="connsiteY7" fmla="*/ 6216743 h 8322161"/>
              <a:gd name="connsiteX8" fmla="*/ 29417 w 7781897"/>
              <a:gd name="connsiteY8" fmla="*/ 5519682 h 8322161"/>
              <a:gd name="connsiteX9" fmla="*/ 0 w 7781897"/>
              <a:gd name="connsiteY9" fmla="*/ 0 h 8322161"/>
              <a:gd name="connsiteX0" fmla="*/ 0 w 7781897"/>
              <a:gd name="connsiteY0" fmla="*/ 0 h 8322161"/>
              <a:gd name="connsiteX1" fmla="*/ 7781897 w 7781897"/>
              <a:gd name="connsiteY1" fmla="*/ 2220 h 8322161"/>
              <a:gd name="connsiteX2" fmla="*/ 7732869 w 7781897"/>
              <a:gd name="connsiteY2" fmla="*/ 5519776 h 8322161"/>
              <a:gd name="connsiteX3" fmla="*/ 7533493 w 7781897"/>
              <a:gd name="connsiteY3" fmla="*/ 6216838 h 8322161"/>
              <a:gd name="connsiteX4" fmla="*/ 6982271 w 7781897"/>
              <a:gd name="connsiteY4" fmla="*/ 6723577 h 8322161"/>
              <a:gd name="connsiteX5" fmla="*/ 3881143 w 7781897"/>
              <a:gd name="connsiteY5" fmla="*/ 8322161 h 8322161"/>
              <a:gd name="connsiteX6" fmla="*/ 780014 w 7781897"/>
              <a:gd name="connsiteY6" fmla="*/ 6723577 h 8322161"/>
              <a:gd name="connsiteX7" fmla="*/ 228793 w 7781897"/>
              <a:gd name="connsiteY7" fmla="*/ 6216743 h 8322161"/>
              <a:gd name="connsiteX8" fmla="*/ 0 w 7781897"/>
              <a:gd name="connsiteY8" fmla="*/ 5510125 h 8322161"/>
              <a:gd name="connsiteX9" fmla="*/ 0 w 7781897"/>
              <a:gd name="connsiteY9" fmla="*/ 0 h 8322161"/>
              <a:gd name="connsiteX0" fmla="*/ 0 w 7781897"/>
              <a:gd name="connsiteY0" fmla="*/ 0 h 8322161"/>
              <a:gd name="connsiteX1" fmla="*/ 7781897 w 7781897"/>
              <a:gd name="connsiteY1" fmla="*/ 2220 h 8322161"/>
              <a:gd name="connsiteX2" fmla="*/ 7732869 w 7781897"/>
              <a:gd name="connsiteY2" fmla="*/ 5519776 h 8322161"/>
              <a:gd name="connsiteX3" fmla="*/ 7533493 w 7781897"/>
              <a:gd name="connsiteY3" fmla="*/ 6216838 h 8322161"/>
              <a:gd name="connsiteX4" fmla="*/ 6982271 w 7781897"/>
              <a:gd name="connsiteY4" fmla="*/ 6723577 h 8322161"/>
              <a:gd name="connsiteX5" fmla="*/ 3881143 w 7781897"/>
              <a:gd name="connsiteY5" fmla="*/ 8322161 h 8322161"/>
              <a:gd name="connsiteX6" fmla="*/ 780014 w 7781897"/>
              <a:gd name="connsiteY6" fmla="*/ 6723577 h 8322161"/>
              <a:gd name="connsiteX7" fmla="*/ 160152 w 7781897"/>
              <a:gd name="connsiteY7" fmla="*/ 6130719 h 8322161"/>
              <a:gd name="connsiteX8" fmla="*/ 0 w 7781897"/>
              <a:gd name="connsiteY8" fmla="*/ 5510125 h 8322161"/>
              <a:gd name="connsiteX9" fmla="*/ 0 w 7781897"/>
              <a:gd name="connsiteY9" fmla="*/ 0 h 8322161"/>
              <a:gd name="connsiteX0" fmla="*/ 0 w 7781897"/>
              <a:gd name="connsiteY0" fmla="*/ 0 h 8322161"/>
              <a:gd name="connsiteX1" fmla="*/ 7781897 w 7781897"/>
              <a:gd name="connsiteY1" fmla="*/ 2220 h 8322161"/>
              <a:gd name="connsiteX2" fmla="*/ 7732869 w 7781897"/>
              <a:gd name="connsiteY2" fmla="*/ 5519776 h 8322161"/>
              <a:gd name="connsiteX3" fmla="*/ 7533493 w 7781897"/>
              <a:gd name="connsiteY3" fmla="*/ 6216838 h 8322161"/>
              <a:gd name="connsiteX4" fmla="*/ 6982271 w 7781897"/>
              <a:gd name="connsiteY4" fmla="*/ 6723577 h 8322161"/>
              <a:gd name="connsiteX5" fmla="*/ 3881143 w 7781897"/>
              <a:gd name="connsiteY5" fmla="*/ 8322161 h 8322161"/>
              <a:gd name="connsiteX6" fmla="*/ 858460 w 7781897"/>
              <a:gd name="connsiteY6" fmla="*/ 6694903 h 8322161"/>
              <a:gd name="connsiteX7" fmla="*/ 160152 w 7781897"/>
              <a:gd name="connsiteY7" fmla="*/ 6130719 h 8322161"/>
              <a:gd name="connsiteX8" fmla="*/ 0 w 7781897"/>
              <a:gd name="connsiteY8" fmla="*/ 5510125 h 8322161"/>
              <a:gd name="connsiteX9" fmla="*/ 0 w 7781897"/>
              <a:gd name="connsiteY9" fmla="*/ 0 h 8322161"/>
              <a:gd name="connsiteX0" fmla="*/ 0 w 7781897"/>
              <a:gd name="connsiteY0" fmla="*/ 0 h 8226579"/>
              <a:gd name="connsiteX1" fmla="*/ 7781897 w 7781897"/>
              <a:gd name="connsiteY1" fmla="*/ 2220 h 8226579"/>
              <a:gd name="connsiteX2" fmla="*/ 7732869 w 7781897"/>
              <a:gd name="connsiteY2" fmla="*/ 5519776 h 8226579"/>
              <a:gd name="connsiteX3" fmla="*/ 7533493 w 7781897"/>
              <a:gd name="connsiteY3" fmla="*/ 6216838 h 8226579"/>
              <a:gd name="connsiteX4" fmla="*/ 6982271 w 7781897"/>
              <a:gd name="connsiteY4" fmla="*/ 6723577 h 8226579"/>
              <a:gd name="connsiteX5" fmla="*/ 3890950 w 7781897"/>
              <a:gd name="connsiteY5" fmla="*/ 8226579 h 8226579"/>
              <a:gd name="connsiteX6" fmla="*/ 858460 w 7781897"/>
              <a:gd name="connsiteY6" fmla="*/ 6694903 h 8226579"/>
              <a:gd name="connsiteX7" fmla="*/ 160152 w 7781897"/>
              <a:gd name="connsiteY7" fmla="*/ 6130719 h 8226579"/>
              <a:gd name="connsiteX8" fmla="*/ 0 w 7781897"/>
              <a:gd name="connsiteY8" fmla="*/ 5510125 h 8226579"/>
              <a:gd name="connsiteX9" fmla="*/ 0 w 7781897"/>
              <a:gd name="connsiteY9" fmla="*/ 0 h 8226579"/>
              <a:gd name="connsiteX0" fmla="*/ 0 w 7781897"/>
              <a:gd name="connsiteY0" fmla="*/ 0 h 8226579"/>
              <a:gd name="connsiteX1" fmla="*/ 7781897 w 7781897"/>
              <a:gd name="connsiteY1" fmla="*/ 2220 h 8226579"/>
              <a:gd name="connsiteX2" fmla="*/ 7732869 w 7781897"/>
              <a:gd name="connsiteY2" fmla="*/ 5519776 h 8226579"/>
              <a:gd name="connsiteX3" fmla="*/ 7533493 w 7781897"/>
              <a:gd name="connsiteY3" fmla="*/ 6216838 h 8226579"/>
              <a:gd name="connsiteX4" fmla="*/ 6982271 w 7781897"/>
              <a:gd name="connsiteY4" fmla="*/ 6723577 h 8226579"/>
              <a:gd name="connsiteX5" fmla="*/ 3890950 w 7781897"/>
              <a:gd name="connsiteY5" fmla="*/ 8226579 h 8226579"/>
              <a:gd name="connsiteX6" fmla="*/ 858460 w 7781897"/>
              <a:gd name="connsiteY6" fmla="*/ 6694903 h 8226579"/>
              <a:gd name="connsiteX7" fmla="*/ 160152 w 7781897"/>
              <a:gd name="connsiteY7" fmla="*/ 6130719 h 8226579"/>
              <a:gd name="connsiteX8" fmla="*/ 0 w 7781897"/>
              <a:gd name="connsiteY8" fmla="*/ 5510125 h 8226579"/>
              <a:gd name="connsiteX9" fmla="*/ 0 w 7781897"/>
              <a:gd name="connsiteY9" fmla="*/ 0 h 8226579"/>
              <a:gd name="connsiteX0" fmla="*/ 0 w 7781897"/>
              <a:gd name="connsiteY0" fmla="*/ 0 h 8226579"/>
              <a:gd name="connsiteX1" fmla="*/ 7781897 w 7781897"/>
              <a:gd name="connsiteY1" fmla="*/ 2220 h 8226579"/>
              <a:gd name="connsiteX2" fmla="*/ 7732869 w 7781897"/>
              <a:gd name="connsiteY2" fmla="*/ 5519776 h 8226579"/>
              <a:gd name="connsiteX3" fmla="*/ 7533493 w 7781897"/>
              <a:gd name="connsiteY3" fmla="*/ 6216838 h 8226579"/>
              <a:gd name="connsiteX4" fmla="*/ 6982271 w 7781897"/>
              <a:gd name="connsiteY4" fmla="*/ 6666228 h 8226579"/>
              <a:gd name="connsiteX5" fmla="*/ 3890950 w 7781897"/>
              <a:gd name="connsiteY5" fmla="*/ 8226579 h 8226579"/>
              <a:gd name="connsiteX6" fmla="*/ 858460 w 7781897"/>
              <a:gd name="connsiteY6" fmla="*/ 6694903 h 8226579"/>
              <a:gd name="connsiteX7" fmla="*/ 160152 w 7781897"/>
              <a:gd name="connsiteY7" fmla="*/ 6130719 h 8226579"/>
              <a:gd name="connsiteX8" fmla="*/ 0 w 7781897"/>
              <a:gd name="connsiteY8" fmla="*/ 5510125 h 8226579"/>
              <a:gd name="connsiteX9" fmla="*/ 0 w 7781897"/>
              <a:gd name="connsiteY9" fmla="*/ 0 h 8226579"/>
              <a:gd name="connsiteX0" fmla="*/ 0 w 7781897"/>
              <a:gd name="connsiteY0" fmla="*/ 0 h 8226579"/>
              <a:gd name="connsiteX1" fmla="*/ 7781897 w 7781897"/>
              <a:gd name="connsiteY1" fmla="*/ 2220 h 8226579"/>
              <a:gd name="connsiteX2" fmla="*/ 7732869 w 7781897"/>
              <a:gd name="connsiteY2" fmla="*/ 5519776 h 8226579"/>
              <a:gd name="connsiteX3" fmla="*/ 7592328 w 7781897"/>
              <a:gd name="connsiteY3" fmla="*/ 6216838 h 8226579"/>
              <a:gd name="connsiteX4" fmla="*/ 6982271 w 7781897"/>
              <a:gd name="connsiteY4" fmla="*/ 6666228 h 8226579"/>
              <a:gd name="connsiteX5" fmla="*/ 3890950 w 7781897"/>
              <a:gd name="connsiteY5" fmla="*/ 8226579 h 8226579"/>
              <a:gd name="connsiteX6" fmla="*/ 858460 w 7781897"/>
              <a:gd name="connsiteY6" fmla="*/ 6694903 h 8226579"/>
              <a:gd name="connsiteX7" fmla="*/ 160152 w 7781897"/>
              <a:gd name="connsiteY7" fmla="*/ 6130719 h 8226579"/>
              <a:gd name="connsiteX8" fmla="*/ 0 w 7781897"/>
              <a:gd name="connsiteY8" fmla="*/ 5510125 h 8226579"/>
              <a:gd name="connsiteX9" fmla="*/ 0 w 7781897"/>
              <a:gd name="connsiteY9" fmla="*/ 0 h 8226579"/>
              <a:gd name="connsiteX0" fmla="*/ 0 w 7781899"/>
              <a:gd name="connsiteY0" fmla="*/ 0 h 8226579"/>
              <a:gd name="connsiteX1" fmla="*/ 7781897 w 7781899"/>
              <a:gd name="connsiteY1" fmla="*/ 2220 h 8226579"/>
              <a:gd name="connsiteX2" fmla="*/ 7781899 w 7781899"/>
              <a:gd name="connsiteY2" fmla="*/ 5491101 h 8226579"/>
              <a:gd name="connsiteX3" fmla="*/ 7592328 w 7781899"/>
              <a:gd name="connsiteY3" fmla="*/ 6216838 h 8226579"/>
              <a:gd name="connsiteX4" fmla="*/ 6982271 w 7781899"/>
              <a:gd name="connsiteY4" fmla="*/ 6666228 h 8226579"/>
              <a:gd name="connsiteX5" fmla="*/ 3890950 w 7781899"/>
              <a:gd name="connsiteY5" fmla="*/ 8226579 h 8226579"/>
              <a:gd name="connsiteX6" fmla="*/ 858460 w 7781899"/>
              <a:gd name="connsiteY6" fmla="*/ 6694903 h 8226579"/>
              <a:gd name="connsiteX7" fmla="*/ 160152 w 7781899"/>
              <a:gd name="connsiteY7" fmla="*/ 6130719 h 8226579"/>
              <a:gd name="connsiteX8" fmla="*/ 0 w 7781899"/>
              <a:gd name="connsiteY8" fmla="*/ 5510125 h 8226579"/>
              <a:gd name="connsiteX9" fmla="*/ 0 w 7781899"/>
              <a:gd name="connsiteY9" fmla="*/ 0 h 8226579"/>
              <a:gd name="connsiteX0" fmla="*/ 0 w 7781899"/>
              <a:gd name="connsiteY0" fmla="*/ 0 h 8226579"/>
              <a:gd name="connsiteX1" fmla="*/ 7781897 w 7781899"/>
              <a:gd name="connsiteY1" fmla="*/ 2220 h 8226579"/>
              <a:gd name="connsiteX2" fmla="*/ 7781899 w 7781899"/>
              <a:gd name="connsiteY2" fmla="*/ 5491101 h 8226579"/>
              <a:gd name="connsiteX3" fmla="*/ 7592328 w 7781899"/>
              <a:gd name="connsiteY3" fmla="*/ 6216838 h 8226579"/>
              <a:gd name="connsiteX4" fmla="*/ 6982271 w 7781899"/>
              <a:gd name="connsiteY4" fmla="*/ 6666228 h 8226579"/>
              <a:gd name="connsiteX5" fmla="*/ 3890950 w 7781899"/>
              <a:gd name="connsiteY5" fmla="*/ 8226579 h 8226579"/>
              <a:gd name="connsiteX6" fmla="*/ 858460 w 7781899"/>
              <a:gd name="connsiteY6" fmla="*/ 6694903 h 8226579"/>
              <a:gd name="connsiteX7" fmla="*/ 179763 w 7781899"/>
              <a:gd name="connsiteY7" fmla="*/ 6207185 h 8226579"/>
              <a:gd name="connsiteX8" fmla="*/ 0 w 7781899"/>
              <a:gd name="connsiteY8" fmla="*/ 5510125 h 8226579"/>
              <a:gd name="connsiteX9" fmla="*/ 0 w 7781899"/>
              <a:gd name="connsiteY9" fmla="*/ 0 h 8226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781899" h="8226579">
                <a:moveTo>
                  <a:pt x="0" y="0"/>
                </a:moveTo>
                <a:lnTo>
                  <a:pt x="7781897" y="2220"/>
                </a:lnTo>
                <a:cubicBezTo>
                  <a:pt x="7781898" y="1831847"/>
                  <a:pt x="7781898" y="3661474"/>
                  <a:pt x="7781899" y="5491101"/>
                </a:cubicBezTo>
                <a:cubicBezTo>
                  <a:pt x="7781899" y="5736264"/>
                  <a:pt x="7725599" y="6020984"/>
                  <a:pt x="7592328" y="6216838"/>
                </a:cubicBezTo>
                <a:cubicBezTo>
                  <a:pt x="7459057" y="6412692"/>
                  <a:pt x="7210644" y="6548580"/>
                  <a:pt x="6982271" y="6666228"/>
                </a:cubicBezTo>
                <a:cubicBezTo>
                  <a:pt x="5951831" y="7167229"/>
                  <a:pt x="4921391" y="7696903"/>
                  <a:pt x="3890950" y="8226579"/>
                </a:cubicBezTo>
                <a:lnTo>
                  <a:pt x="858460" y="6694903"/>
                </a:lnTo>
                <a:cubicBezTo>
                  <a:pt x="630088" y="6577160"/>
                  <a:pt x="312048" y="6421038"/>
                  <a:pt x="179763" y="6207185"/>
                </a:cubicBezTo>
                <a:cubicBezTo>
                  <a:pt x="49278" y="5996274"/>
                  <a:pt x="0" y="5755287"/>
                  <a:pt x="0" y="5510125"/>
                </a:cubicBezTo>
                <a:lnTo>
                  <a:pt x="0" y="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marR="0" indent="0" algn="ctr" defTabSz="415869" rtl="0" eaLnBrk="1" fontAlgn="auto" latinLnBrk="0" hangingPunct="1">
              <a:lnSpc>
                <a:spcPct val="90000"/>
              </a:lnSpc>
              <a:spcBef>
                <a:spcPts val="45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b="0" i="0">
                <a:latin typeface="Outfit" pitchFamily="2" charset="0"/>
              </a:defRPr>
            </a:lvl1pPr>
          </a:lstStyle>
          <a:p>
            <a:pPr marL="0" marR="0" lvl="0" indent="0" algn="ctr" defTabSz="415869" rtl="0" eaLnBrk="1" fontAlgn="auto" latinLnBrk="0" hangingPunct="1">
              <a:lnSpc>
                <a:spcPct val="90000"/>
              </a:lnSpc>
              <a:spcBef>
                <a:spcPts val="45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30929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_white_opt4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hape&#10;&#10;Description automatically generated">
            <a:extLst>
              <a:ext uri="{FF2B5EF4-FFF2-40B4-BE49-F238E27FC236}">
                <a16:creationId xmlns:a16="http://schemas.microsoft.com/office/drawing/2014/main" id="{5BAB2048-AC9E-1F4A-D866-B15D7071D3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85146" y="-5523"/>
            <a:ext cx="4257706" cy="515467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49D4D7D-7842-485B-36C3-917F4255A60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12789" y="-5523"/>
            <a:ext cx="2878105" cy="2942574"/>
          </a:xfrm>
          <a:prstGeom prst="rect">
            <a:avLst/>
          </a:prstGeom>
        </p:spPr>
      </p:pic>
      <p:pic>
        <p:nvPicPr>
          <p:cNvPr id="4" name="Picture 3" descr="Logo&#10;&#10;Description automatically generated with medium confidence">
            <a:extLst>
              <a:ext uri="{FF2B5EF4-FFF2-40B4-BE49-F238E27FC236}">
                <a16:creationId xmlns:a16="http://schemas.microsoft.com/office/drawing/2014/main" id="{E9BA3667-DBE8-38CD-D818-1789F73A958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321" y="102462"/>
            <a:ext cx="1642925" cy="1081292"/>
          </a:xfrm>
          <a:prstGeom prst="rect">
            <a:avLst/>
          </a:prstGeom>
        </p:spPr>
      </p:pic>
      <p:sp>
        <p:nvSpPr>
          <p:cNvPr id="17" name="Subtitle 2">
            <a:extLst>
              <a:ext uri="{FF2B5EF4-FFF2-40B4-BE49-F238E27FC236}">
                <a16:creationId xmlns:a16="http://schemas.microsoft.com/office/drawing/2014/main" id="{2450CBED-BAF5-CC78-8065-CEE3D5F2A3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9158" y="3717975"/>
            <a:ext cx="3953581" cy="42574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55">
                <a:solidFill>
                  <a:srgbClr val="003C3B"/>
                </a:solidFill>
                <a:latin typeface="Outfit" pitchFamily="2" charset="0"/>
              </a:defRPr>
            </a:lvl1pPr>
            <a:lvl2pPr marL="207935" indent="0" algn="ctr">
              <a:buNone/>
              <a:defRPr sz="910"/>
            </a:lvl2pPr>
            <a:lvl3pPr marL="415869" indent="0" algn="ctr">
              <a:buNone/>
              <a:defRPr sz="819"/>
            </a:lvl3pPr>
            <a:lvl4pPr marL="623804" indent="0" algn="ctr">
              <a:buNone/>
              <a:defRPr sz="728"/>
            </a:lvl4pPr>
            <a:lvl5pPr marL="831738" indent="0" algn="ctr">
              <a:buNone/>
              <a:defRPr sz="728"/>
            </a:lvl5pPr>
            <a:lvl6pPr marL="1039673" indent="0" algn="ctr">
              <a:buNone/>
              <a:defRPr sz="728"/>
            </a:lvl6pPr>
            <a:lvl7pPr marL="1247607" indent="0" algn="ctr">
              <a:buNone/>
              <a:defRPr sz="728"/>
            </a:lvl7pPr>
            <a:lvl8pPr marL="1455542" indent="0" algn="ctr">
              <a:buNone/>
              <a:defRPr sz="728"/>
            </a:lvl8pPr>
            <a:lvl9pPr marL="1663476" indent="0" algn="ctr">
              <a:buNone/>
              <a:defRPr sz="728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B80E2318-DB25-0320-3E27-C13F5713E7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9157" y="1527521"/>
            <a:ext cx="3200295" cy="17145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275" b="1" i="0">
                <a:solidFill>
                  <a:srgbClr val="003C3B"/>
                </a:solidFill>
                <a:latin typeface="Outfit" pitchFamily="2" charset="0"/>
              </a:defRPr>
            </a:lvl1pPr>
          </a:lstStyle>
          <a:p>
            <a:r>
              <a:rPr lang="en-GB"/>
              <a:t>Cover Slide</a:t>
            </a:r>
            <a:br>
              <a:rPr lang="en-GB"/>
            </a:br>
            <a:r>
              <a:rPr lang="en-GB"/>
              <a:t>title maximum of 4 lines </a:t>
            </a:r>
            <a:endParaRPr lang="en-US"/>
          </a:p>
        </p:txBody>
      </p:sp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5B0E4720-DC61-098C-8125-F7EF583CA32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812789" y="6920"/>
            <a:ext cx="2878104" cy="2930131"/>
          </a:xfrm>
          <a:custGeom>
            <a:avLst/>
            <a:gdLst>
              <a:gd name="connsiteX0" fmla="*/ 0 w 7703452"/>
              <a:gd name="connsiteY0" fmla="*/ 0 h 11310868"/>
              <a:gd name="connsiteX1" fmla="*/ 7703452 w 7703452"/>
              <a:gd name="connsiteY1" fmla="*/ 0 h 11310868"/>
              <a:gd name="connsiteX2" fmla="*/ 7703452 w 7703452"/>
              <a:gd name="connsiteY2" fmla="*/ 8508483 h 11310868"/>
              <a:gd name="connsiteX3" fmla="*/ 7504076 w 7703452"/>
              <a:gd name="connsiteY3" fmla="*/ 9205545 h 11310868"/>
              <a:gd name="connsiteX4" fmla="*/ 6952854 w 7703452"/>
              <a:gd name="connsiteY4" fmla="*/ 9712284 h 11310868"/>
              <a:gd name="connsiteX5" fmla="*/ 3851726 w 7703452"/>
              <a:gd name="connsiteY5" fmla="*/ 11310868 h 11310868"/>
              <a:gd name="connsiteX6" fmla="*/ 750597 w 7703452"/>
              <a:gd name="connsiteY6" fmla="*/ 9712284 h 11310868"/>
              <a:gd name="connsiteX7" fmla="*/ 199376 w 7703452"/>
              <a:gd name="connsiteY7" fmla="*/ 9205450 h 11310868"/>
              <a:gd name="connsiteX8" fmla="*/ 0 w 7703452"/>
              <a:gd name="connsiteY8" fmla="*/ 8508389 h 11310868"/>
              <a:gd name="connsiteX0" fmla="*/ 0 w 7703452"/>
              <a:gd name="connsiteY0" fmla="*/ 3778922 h 11310868"/>
              <a:gd name="connsiteX1" fmla="*/ 7703452 w 7703452"/>
              <a:gd name="connsiteY1" fmla="*/ 0 h 11310868"/>
              <a:gd name="connsiteX2" fmla="*/ 7703452 w 7703452"/>
              <a:gd name="connsiteY2" fmla="*/ 8508483 h 11310868"/>
              <a:gd name="connsiteX3" fmla="*/ 7504076 w 7703452"/>
              <a:gd name="connsiteY3" fmla="*/ 9205545 h 11310868"/>
              <a:gd name="connsiteX4" fmla="*/ 6952854 w 7703452"/>
              <a:gd name="connsiteY4" fmla="*/ 9712284 h 11310868"/>
              <a:gd name="connsiteX5" fmla="*/ 3851726 w 7703452"/>
              <a:gd name="connsiteY5" fmla="*/ 11310868 h 11310868"/>
              <a:gd name="connsiteX6" fmla="*/ 750597 w 7703452"/>
              <a:gd name="connsiteY6" fmla="*/ 9712284 h 11310868"/>
              <a:gd name="connsiteX7" fmla="*/ 199376 w 7703452"/>
              <a:gd name="connsiteY7" fmla="*/ 9205450 h 11310868"/>
              <a:gd name="connsiteX8" fmla="*/ 0 w 7703452"/>
              <a:gd name="connsiteY8" fmla="*/ 8508389 h 11310868"/>
              <a:gd name="connsiteX9" fmla="*/ 0 w 7703452"/>
              <a:gd name="connsiteY9" fmla="*/ 3778922 h 11310868"/>
              <a:gd name="connsiteX0" fmla="*/ 0 w 7703452"/>
              <a:gd name="connsiteY0" fmla="*/ 16501 h 7548447"/>
              <a:gd name="connsiteX1" fmla="*/ 7703452 w 7703452"/>
              <a:gd name="connsiteY1" fmla="*/ 0 h 7548447"/>
              <a:gd name="connsiteX2" fmla="*/ 7703452 w 7703452"/>
              <a:gd name="connsiteY2" fmla="*/ 4746062 h 7548447"/>
              <a:gd name="connsiteX3" fmla="*/ 7504076 w 7703452"/>
              <a:gd name="connsiteY3" fmla="*/ 5443124 h 7548447"/>
              <a:gd name="connsiteX4" fmla="*/ 6952854 w 7703452"/>
              <a:gd name="connsiteY4" fmla="*/ 5949863 h 7548447"/>
              <a:gd name="connsiteX5" fmla="*/ 3851726 w 7703452"/>
              <a:gd name="connsiteY5" fmla="*/ 7548447 h 7548447"/>
              <a:gd name="connsiteX6" fmla="*/ 750597 w 7703452"/>
              <a:gd name="connsiteY6" fmla="*/ 5949863 h 7548447"/>
              <a:gd name="connsiteX7" fmla="*/ 199376 w 7703452"/>
              <a:gd name="connsiteY7" fmla="*/ 5443029 h 7548447"/>
              <a:gd name="connsiteX8" fmla="*/ 0 w 7703452"/>
              <a:gd name="connsiteY8" fmla="*/ 4745968 h 7548447"/>
              <a:gd name="connsiteX9" fmla="*/ 0 w 7703452"/>
              <a:gd name="connsiteY9" fmla="*/ 16501 h 7548447"/>
              <a:gd name="connsiteX0" fmla="*/ 0 w 7703452"/>
              <a:gd name="connsiteY0" fmla="*/ 16501 h 7449436"/>
              <a:gd name="connsiteX1" fmla="*/ 7703452 w 7703452"/>
              <a:gd name="connsiteY1" fmla="*/ 0 h 7449436"/>
              <a:gd name="connsiteX2" fmla="*/ 7703452 w 7703452"/>
              <a:gd name="connsiteY2" fmla="*/ 4746062 h 7449436"/>
              <a:gd name="connsiteX3" fmla="*/ 7504076 w 7703452"/>
              <a:gd name="connsiteY3" fmla="*/ 5443124 h 7449436"/>
              <a:gd name="connsiteX4" fmla="*/ 6952854 w 7703452"/>
              <a:gd name="connsiteY4" fmla="*/ 5949863 h 7449436"/>
              <a:gd name="connsiteX5" fmla="*/ 3885264 w 7703452"/>
              <a:gd name="connsiteY5" fmla="*/ 7449436 h 7449436"/>
              <a:gd name="connsiteX6" fmla="*/ 750597 w 7703452"/>
              <a:gd name="connsiteY6" fmla="*/ 5949863 h 7449436"/>
              <a:gd name="connsiteX7" fmla="*/ 199376 w 7703452"/>
              <a:gd name="connsiteY7" fmla="*/ 5443029 h 7449436"/>
              <a:gd name="connsiteX8" fmla="*/ 0 w 7703452"/>
              <a:gd name="connsiteY8" fmla="*/ 4745968 h 7449436"/>
              <a:gd name="connsiteX9" fmla="*/ 0 w 7703452"/>
              <a:gd name="connsiteY9" fmla="*/ 16501 h 7449436"/>
              <a:gd name="connsiteX0" fmla="*/ 0 w 7703452"/>
              <a:gd name="connsiteY0" fmla="*/ 16501 h 7449436"/>
              <a:gd name="connsiteX1" fmla="*/ 7703452 w 7703452"/>
              <a:gd name="connsiteY1" fmla="*/ 0 h 7449436"/>
              <a:gd name="connsiteX2" fmla="*/ 7703452 w 7703452"/>
              <a:gd name="connsiteY2" fmla="*/ 4746062 h 7449436"/>
              <a:gd name="connsiteX3" fmla="*/ 7504076 w 7703452"/>
              <a:gd name="connsiteY3" fmla="*/ 5443124 h 7449436"/>
              <a:gd name="connsiteX4" fmla="*/ 6952854 w 7703452"/>
              <a:gd name="connsiteY4" fmla="*/ 5949863 h 7449436"/>
              <a:gd name="connsiteX5" fmla="*/ 3885264 w 7703452"/>
              <a:gd name="connsiteY5" fmla="*/ 7449436 h 7449436"/>
              <a:gd name="connsiteX6" fmla="*/ 876362 w 7703452"/>
              <a:gd name="connsiteY6" fmla="*/ 5941613 h 7449436"/>
              <a:gd name="connsiteX7" fmla="*/ 199376 w 7703452"/>
              <a:gd name="connsiteY7" fmla="*/ 5443029 h 7449436"/>
              <a:gd name="connsiteX8" fmla="*/ 0 w 7703452"/>
              <a:gd name="connsiteY8" fmla="*/ 4745968 h 7449436"/>
              <a:gd name="connsiteX9" fmla="*/ 0 w 7703452"/>
              <a:gd name="connsiteY9" fmla="*/ 16501 h 7449436"/>
              <a:gd name="connsiteX0" fmla="*/ 0 w 7703452"/>
              <a:gd name="connsiteY0" fmla="*/ 16501 h 7449436"/>
              <a:gd name="connsiteX1" fmla="*/ 7703452 w 7703452"/>
              <a:gd name="connsiteY1" fmla="*/ 0 h 7449436"/>
              <a:gd name="connsiteX2" fmla="*/ 7703452 w 7703452"/>
              <a:gd name="connsiteY2" fmla="*/ 4746062 h 7449436"/>
              <a:gd name="connsiteX3" fmla="*/ 7504076 w 7703452"/>
              <a:gd name="connsiteY3" fmla="*/ 5443124 h 7449436"/>
              <a:gd name="connsiteX4" fmla="*/ 6952854 w 7703452"/>
              <a:gd name="connsiteY4" fmla="*/ 5949863 h 7449436"/>
              <a:gd name="connsiteX5" fmla="*/ 3885264 w 7703452"/>
              <a:gd name="connsiteY5" fmla="*/ 7449436 h 7449436"/>
              <a:gd name="connsiteX6" fmla="*/ 876362 w 7703452"/>
              <a:gd name="connsiteY6" fmla="*/ 5941613 h 7449436"/>
              <a:gd name="connsiteX7" fmla="*/ 375448 w 7703452"/>
              <a:gd name="connsiteY7" fmla="*/ 5443029 h 7449436"/>
              <a:gd name="connsiteX8" fmla="*/ 0 w 7703452"/>
              <a:gd name="connsiteY8" fmla="*/ 4745968 h 7449436"/>
              <a:gd name="connsiteX9" fmla="*/ 0 w 7703452"/>
              <a:gd name="connsiteY9" fmla="*/ 16501 h 7449436"/>
              <a:gd name="connsiteX0" fmla="*/ 0 w 7703452"/>
              <a:gd name="connsiteY0" fmla="*/ 16501 h 7449436"/>
              <a:gd name="connsiteX1" fmla="*/ 7703452 w 7703452"/>
              <a:gd name="connsiteY1" fmla="*/ 0 h 7449436"/>
              <a:gd name="connsiteX2" fmla="*/ 7703452 w 7703452"/>
              <a:gd name="connsiteY2" fmla="*/ 4746062 h 7449436"/>
              <a:gd name="connsiteX3" fmla="*/ 7504076 w 7703452"/>
              <a:gd name="connsiteY3" fmla="*/ 5443124 h 7449436"/>
              <a:gd name="connsiteX4" fmla="*/ 6952854 w 7703452"/>
              <a:gd name="connsiteY4" fmla="*/ 5949863 h 7449436"/>
              <a:gd name="connsiteX5" fmla="*/ 3885264 w 7703452"/>
              <a:gd name="connsiteY5" fmla="*/ 7449436 h 7449436"/>
              <a:gd name="connsiteX6" fmla="*/ 876362 w 7703452"/>
              <a:gd name="connsiteY6" fmla="*/ 5941613 h 7449436"/>
              <a:gd name="connsiteX7" fmla="*/ 375448 w 7703452"/>
              <a:gd name="connsiteY7" fmla="*/ 5443029 h 7449436"/>
              <a:gd name="connsiteX8" fmla="*/ 167688 w 7703452"/>
              <a:gd name="connsiteY8" fmla="*/ 4754218 h 7449436"/>
              <a:gd name="connsiteX9" fmla="*/ 0 w 7703452"/>
              <a:gd name="connsiteY9" fmla="*/ 16501 h 7449436"/>
              <a:gd name="connsiteX0" fmla="*/ 0 w 7544148"/>
              <a:gd name="connsiteY0" fmla="*/ 16501 h 7449436"/>
              <a:gd name="connsiteX1" fmla="*/ 7544148 w 7544148"/>
              <a:gd name="connsiteY1" fmla="*/ 0 h 7449436"/>
              <a:gd name="connsiteX2" fmla="*/ 7544148 w 7544148"/>
              <a:gd name="connsiteY2" fmla="*/ 4746062 h 7449436"/>
              <a:gd name="connsiteX3" fmla="*/ 7344772 w 7544148"/>
              <a:gd name="connsiteY3" fmla="*/ 5443124 h 7449436"/>
              <a:gd name="connsiteX4" fmla="*/ 6793550 w 7544148"/>
              <a:gd name="connsiteY4" fmla="*/ 5949863 h 7449436"/>
              <a:gd name="connsiteX5" fmla="*/ 3725960 w 7544148"/>
              <a:gd name="connsiteY5" fmla="*/ 7449436 h 7449436"/>
              <a:gd name="connsiteX6" fmla="*/ 717058 w 7544148"/>
              <a:gd name="connsiteY6" fmla="*/ 5941613 h 7449436"/>
              <a:gd name="connsiteX7" fmla="*/ 216144 w 7544148"/>
              <a:gd name="connsiteY7" fmla="*/ 5443029 h 7449436"/>
              <a:gd name="connsiteX8" fmla="*/ 8384 w 7544148"/>
              <a:gd name="connsiteY8" fmla="*/ 4754218 h 7449436"/>
              <a:gd name="connsiteX9" fmla="*/ 0 w 7544148"/>
              <a:gd name="connsiteY9" fmla="*/ 16501 h 7449436"/>
              <a:gd name="connsiteX0" fmla="*/ 0 w 7544148"/>
              <a:gd name="connsiteY0" fmla="*/ 8251 h 7441186"/>
              <a:gd name="connsiteX1" fmla="*/ 7426767 w 7544148"/>
              <a:gd name="connsiteY1" fmla="*/ 0 h 7441186"/>
              <a:gd name="connsiteX2" fmla="*/ 7544148 w 7544148"/>
              <a:gd name="connsiteY2" fmla="*/ 4737812 h 7441186"/>
              <a:gd name="connsiteX3" fmla="*/ 7344772 w 7544148"/>
              <a:gd name="connsiteY3" fmla="*/ 5434874 h 7441186"/>
              <a:gd name="connsiteX4" fmla="*/ 6793550 w 7544148"/>
              <a:gd name="connsiteY4" fmla="*/ 5941613 h 7441186"/>
              <a:gd name="connsiteX5" fmla="*/ 3725960 w 7544148"/>
              <a:gd name="connsiteY5" fmla="*/ 7441186 h 7441186"/>
              <a:gd name="connsiteX6" fmla="*/ 717058 w 7544148"/>
              <a:gd name="connsiteY6" fmla="*/ 5933363 h 7441186"/>
              <a:gd name="connsiteX7" fmla="*/ 216144 w 7544148"/>
              <a:gd name="connsiteY7" fmla="*/ 5434779 h 7441186"/>
              <a:gd name="connsiteX8" fmla="*/ 8384 w 7544148"/>
              <a:gd name="connsiteY8" fmla="*/ 4745968 h 7441186"/>
              <a:gd name="connsiteX9" fmla="*/ 0 w 7544148"/>
              <a:gd name="connsiteY9" fmla="*/ 8251 h 7441186"/>
              <a:gd name="connsiteX0" fmla="*/ 0 w 7429007"/>
              <a:gd name="connsiteY0" fmla="*/ 8251 h 7441186"/>
              <a:gd name="connsiteX1" fmla="*/ 7426767 w 7429007"/>
              <a:gd name="connsiteY1" fmla="*/ 0 h 7441186"/>
              <a:gd name="connsiteX2" fmla="*/ 7426766 w 7429007"/>
              <a:gd name="connsiteY2" fmla="*/ 4737812 h 7441186"/>
              <a:gd name="connsiteX3" fmla="*/ 7344772 w 7429007"/>
              <a:gd name="connsiteY3" fmla="*/ 5434874 h 7441186"/>
              <a:gd name="connsiteX4" fmla="*/ 6793550 w 7429007"/>
              <a:gd name="connsiteY4" fmla="*/ 5941613 h 7441186"/>
              <a:gd name="connsiteX5" fmla="*/ 3725960 w 7429007"/>
              <a:gd name="connsiteY5" fmla="*/ 7441186 h 7441186"/>
              <a:gd name="connsiteX6" fmla="*/ 717058 w 7429007"/>
              <a:gd name="connsiteY6" fmla="*/ 5933363 h 7441186"/>
              <a:gd name="connsiteX7" fmla="*/ 216144 w 7429007"/>
              <a:gd name="connsiteY7" fmla="*/ 5434779 h 7441186"/>
              <a:gd name="connsiteX8" fmla="*/ 8384 w 7429007"/>
              <a:gd name="connsiteY8" fmla="*/ 4745968 h 7441186"/>
              <a:gd name="connsiteX9" fmla="*/ 0 w 7429007"/>
              <a:gd name="connsiteY9" fmla="*/ 8251 h 7441186"/>
              <a:gd name="connsiteX0" fmla="*/ 0 w 7426766"/>
              <a:gd name="connsiteY0" fmla="*/ 8251 h 7441186"/>
              <a:gd name="connsiteX1" fmla="*/ 7426767 w 7426766"/>
              <a:gd name="connsiteY1" fmla="*/ 0 h 7441186"/>
              <a:gd name="connsiteX2" fmla="*/ 7426766 w 7426766"/>
              <a:gd name="connsiteY2" fmla="*/ 4737812 h 7441186"/>
              <a:gd name="connsiteX3" fmla="*/ 7210622 w 7426766"/>
              <a:gd name="connsiteY3" fmla="*/ 5434875 h 7441186"/>
              <a:gd name="connsiteX4" fmla="*/ 6793550 w 7426766"/>
              <a:gd name="connsiteY4" fmla="*/ 5941613 h 7441186"/>
              <a:gd name="connsiteX5" fmla="*/ 3725960 w 7426766"/>
              <a:gd name="connsiteY5" fmla="*/ 7441186 h 7441186"/>
              <a:gd name="connsiteX6" fmla="*/ 717058 w 7426766"/>
              <a:gd name="connsiteY6" fmla="*/ 5933363 h 7441186"/>
              <a:gd name="connsiteX7" fmla="*/ 216144 w 7426766"/>
              <a:gd name="connsiteY7" fmla="*/ 5434779 h 7441186"/>
              <a:gd name="connsiteX8" fmla="*/ 8384 w 7426766"/>
              <a:gd name="connsiteY8" fmla="*/ 4745968 h 7441186"/>
              <a:gd name="connsiteX9" fmla="*/ 0 w 7426766"/>
              <a:gd name="connsiteY9" fmla="*/ 8251 h 7441186"/>
              <a:gd name="connsiteX0" fmla="*/ 0 w 7426767"/>
              <a:gd name="connsiteY0" fmla="*/ 8251 h 7441186"/>
              <a:gd name="connsiteX1" fmla="*/ 7426767 w 7426767"/>
              <a:gd name="connsiteY1" fmla="*/ 0 h 7441186"/>
              <a:gd name="connsiteX2" fmla="*/ 7426766 w 7426767"/>
              <a:gd name="connsiteY2" fmla="*/ 4737812 h 7441186"/>
              <a:gd name="connsiteX3" fmla="*/ 7210622 w 7426767"/>
              <a:gd name="connsiteY3" fmla="*/ 5434875 h 7441186"/>
              <a:gd name="connsiteX4" fmla="*/ 6634246 w 7426767"/>
              <a:gd name="connsiteY4" fmla="*/ 5974617 h 7441186"/>
              <a:gd name="connsiteX5" fmla="*/ 3725960 w 7426767"/>
              <a:gd name="connsiteY5" fmla="*/ 7441186 h 7441186"/>
              <a:gd name="connsiteX6" fmla="*/ 717058 w 7426767"/>
              <a:gd name="connsiteY6" fmla="*/ 5933363 h 7441186"/>
              <a:gd name="connsiteX7" fmla="*/ 216144 w 7426767"/>
              <a:gd name="connsiteY7" fmla="*/ 5434779 h 7441186"/>
              <a:gd name="connsiteX8" fmla="*/ 8384 w 7426767"/>
              <a:gd name="connsiteY8" fmla="*/ 4745968 h 7441186"/>
              <a:gd name="connsiteX9" fmla="*/ 0 w 7426767"/>
              <a:gd name="connsiteY9" fmla="*/ 8251 h 7441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426767" h="7441186">
                <a:moveTo>
                  <a:pt x="0" y="8251"/>
                </a:moveTo>
                <a:lnTo>
                  <a:pt x="7426767" y="0"/>
                </a:lnTo>
                <a:cubicBezTo>
                  <a:pt x="7426767" y="1579271"/>
                  <a:pt x="7426766" y="3158541"/>
                  <a:pt x="7426766" y="4737812"/>
                </a:cubicBezTo>
                <a:cubicBezTo>
                  <a:pt x="7426766" y="4982975"/>
                  <a:pt x="7342709" y="5228741"/>
                  <a:pt x="7210622" y="5434875"/>
                </a:cubicBezTo>
                <a:cubicBezTo>
                  <a:pt x="7078535" y="5641009"/>
                  <a:pt x="6862619" y="5856969"/>
                  <a:pt x="6634246" y="5974617"/>
                </a:cubicBezTo>
                <a:lnTo>
                  <a:pt x="3725960" y="7441186"/>
                </a:lnTo>
                <a:lnTo>
                  <a:pt x="717058" y="5933363"/>
                </a:lnTo>
                <a:cubicBezTo>
                  <a:pt x="488686" y="5815620"/>
                  <a:pt x="348429" y="5648632"/>
                  <a:pt x="216144" y="5434779"/>
                </a:cubicBezTo>
                <a:cubicBezTo>
                  <a:pt x="85659" y="5223868"/>
                  <a:pt x="8384" y="4991130"/>
                  <a:pt x="8384" y="4745968"/>
                </a:cubicBezTo>
                <a:cubicBezTo>
                  <a:pt x="5589" y="3166729"/>
                  <a:pt x="2795" y="1587490"/>
                  <a:pt x="0" y="8251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marR="0" indent="0" algn="ctr" defTabSz="415869" rtl="0" eaLnBrk="1" fontAlgn="auto" latinLnBrk="0" hangingPunct="1">
              <a:lnSpc>
                <a:spcPct val="90000"/>
              </a:lnSpc>
              <a:spcBef>
                <a:spcPts val="45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b="0" i="0">
                <a:solidFill>
                  <a:schemeClr val="bg1"/>
                </a:solidFill>
                <a:latin typeface="Outfit" pitchFamily="2" charset="0"/>
              </a:defRPr>
            </a:lvl1pPr>
          </a:lstStyle>
          <a:p>
            <a:pPr marL="0" marR="0" lvl="0" indent="0" algn="ctr" defTabSz="415869" rtl="0" eaLnBrk="1" fontAlgn="auto" latinLnBrk="0" hangingPunct="1">
              <a:lnSpc>
                <a:spcPct val="90000"/>
              </a:lnSpc>
              <a:spcBef>
                <a:spcPts val="45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56419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_green_opt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A1298603-0265-B51E-5AFA-28B77C5D931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80"/>
            <a:ext cx="9152642" cy="5148000"/>
          </a:xfrm>
          <a:prstGeom prst="rect">
            <a:avLst/>
          </a:prstGeom>
        </p:spPr>
      </p:pic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60B11714-66E0-73E7-21D9-A04EC045284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321" y="102462"/>
            <a:ext cx="1642925" cy="1081292"/>
          </a:xfrm>
          <a:prstGeom prst="rect">
            <a:avLst/>
          </a:pr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DDC1EBCA-571F-432C-54DC-A169C3608F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9158" y="3717975"/>
            <a:ext cx="3953581" cy="42574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55">
                <a:solidFill>
                  <a:schemeClr val="bg1"/>
                </a:solidFill>
                <a:latin typeface="Outfit" pitchFamily="2" charset="0"/>
              </a:defRPr>
            </a:lvl1pPr>
            <a:lvl2pPr marL="207935" indent="0" algn="ctr">
              <a:buNone/>
              <a:defRPr sz="910"/>
            </a:lvl2pPr>
            <a:lvl3pPr marL="415869" indent="0" algn="ctr">
              <a:buNone/>
              <a:defRPr sz="819"/>
            </a:lvl3pPr>
            <a:lvl4pPr marL="623804" indent="0" algn="ctr">
              <a:buNone/>
              <a:defRPr sz="728"/>
            </a:lvl4pPr>
            <a:lvl5pPr marL="831738" indent="0" algn="ctr">
              <a:buNone/>
              <a:defRPr sz="728"/>
            </a:lvl5pPr>
            <a:lvl6pPr marL="1039673" indent="0" algn="ctr">
              <a:buNone/>
              <a:defRPr sz="728"/>
            </a:lvl6pPr>
            <a:lvl7pPr marL="1247607" indent="0" algn="ctr">
              <a:buNone/>
              <a:defRPr sz="728"/>
            </a:lvl7pPr>
            <a:lvl8pPr marL="1455542" indent="0" algn="ctr">
              <a:buNone/>
              <a:defRPr sz="728"/>
            </a:lvl8pPr>
            <a:lvl9pPr marL="1663476" indent="0" algn="ctr">
              <a:buNone/>
              <a:defRPr sz="728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7EC8DA54-688C-5EFC-0681-FB90111AA6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9157" y="1527521"/>
            <a:ext cx="3200295" cy="17145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275" b="1" i="0">
                <a:solidFill>
                  <a:schemeClr val="bg1"/>
                </a:solidFill>
                <a:latin typeface="Outfit" pitchFamily="2" charset="0"/>
              </a:defRPr>
            </a:lvl1pPr>
          </a:lstStyle>
          <a:p>
            <a:r>
              <a:rPr lang="en-GB"/>
              <a:t>Cover Slide</a:t>
            </a:r>
            <a:br>
              <a:rPr lang="en-GB"/>
            </a:br>
            <a:r>
              <a:rPr lang="en-GB"/>
              <a:t>title maximum of 4 lines </a:t>
            </a:r>
            <a:endParaRPr lang="en-US"/>
          </a:p>
        </p:txBody>
      </p:sp>
      <p:pic>
        <p:nvPicPr>
          <p:cNvPr id="3" name="Picture 2" descr="A picture containing sky, building, outdoor, structure&#10;&#10;Description automatically generated">
            <a:extLst>
              <a:ext uri="{FF2B5EF4-FFF2-40B4-BE49-F238E27FC236}">
                <a16:creationId xmlns:a16="http://schemas.microsoft.com/office/drawing/2014/main" id="{DFCDE3D0-BC23-0D56-1107-07EABC2762A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12789" y="-5523"/>
            <a:ext cx="2878104" cy="2942574"/>
          </a:xfrm>
          <a:prstGeom prst="rect">
            <a:avLst/>
          </a:prstGeom>
        </p:spPr>
      </p:pic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4F0807F8-6F11-2AD6-E61F-AAF048058D2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812789" y="6920"/>
            <a:ext cx="2878104" cy="2930131"/>
          </a:xfrm>
          <a:custGeom>
            <a:avLst/>
            <a:gdLst>
              <a:gd name="connsiteX0" fmla="*/ 0 w 7703452"/>
              <a:gd name="connsiteY0" fmla="*/ 0 h 11310868"/>
              <a:gd name="connsiteX1" fmla="*/ 7703452 w 7703452"/>
              <a:gd name="connsiteY1" fmla="*/ 0 h 11310868"/>
              <a:gd name="connsiteX2" fmla="*/ 7703452 w 7703452"/>
              <a:gd name="connsiteY2" fmla="*/ 8508483 h 11310868"/>
              <a:gd name="connsiteX3" fmla="*/ 7504076 w 7703452"/>
              <a:gd name="connsiteY3" fmla="*/ 9205545 h 11310868"/>
              <a:gd name="connsiteX4" fmla="*/ 6952854 w 7703452"/>
              <a:gd name="connsiteY4" fmla="*/ 9712284 h 11310868"/>
              <a:gd name="connsiteX5" fmla="*/ 3851726 w 7703452"/>
              <a:gd name="connsiteY5" fmla="*/ 11310868 h 11310868"/>
              <a:gd name="connsiteX6" fmla="*/ 750597 w 7703452"/>
              <a:gd name="connsiteY6" fmla="*/ 9712284 h 11310868"/>
              <a:gd name="connsiteX7" fmla="*/ 199376 w 7703452"/>
              <a:gd name="connsiteY7" fmla="*/ 9205450 h 11310868"/>
              <a:gd name="connsiteX8" fmla="*/ 0 w 7703452"/>
              <a:gd name="connsiteY8" fmla="*/ 8508389 h 11310868"/>
              <a:gd name="connsiteX0" fmla="*/ 0 w 7703452"/>
              <a:gd name="connsiteY0" fmla="*/ 3778922 h 11310868"/>
              <a:gd name="connsiteX1" fmla="*/ 7703452 w 7703452"/>
              <a:gd name="connsiteY1" fmla="*/ 0 h 11310868"/>
              <a:gd name="connsiteX2" fmla="*/ 7703452 w 7703452"/>
              <a:gd name="connsiteY2" fmla="*/ 8508483 h 11310868"/>
              <a:gd name="connsiteX3" fmla="*/ 7504076 w 7703452"/>
              <a:gd name="connsiteY3" fmla="*/ 9205545 h 11310868"/>
              <a:gd name="connsiteX4" fmla="*/ 6952854 w 7703452"/>
              <a:gd name="connsiteY4" fmla="*/ 9712284 h 11310868"/>
              <a:gd name="connsiteX5" fmla="*/ 3851726 w 7703452"/>
              <a:gd name="connsiteY5" fmla="*/ 11310868 h 11310868"/>
              <a:gd name="connsiteX6" fmla="*/ 750597 w 7703452"/>
              <a:gd name="connsiteY6" fmla="*/ 9712284 h 11310868"/>
              <a:gd name="connsiteX7" fmla="*/ 199376 w 7703452"/>
              <a:gd name="connsiteY7" fmla="*/ 9205450 h 11310868"/>
              <a:gd name="connsiteX8" fmla="*/ 0 w 7703452"/>
              <a:gd name="connsiteY8" fmla="*/ 8508389 h 11310868"/>
              <a:gd name="connsiteX9" fmla="*/ 0 w 7703452"/>
              <a:gd name="connsiteY9" fmla="*/ 3778922 h 11310868"/>
              <a:gd name="connsiteX0" fmla="*/ 0 w 7703452"/>
              <a:gd name="connsiteY0" fmla="*/ 16501 h 7548447"/>
              <a:gd name="connsiteX1" fmla="*/ 7703452 w 7703452"/>
              <a:gd name="connsiteY1" fmla="*/ 0 h 7548447"/>
              <a:gd name="connsiteX2" fmla="*/ 7703452 w 7703452"/>
              <a:gd name="connsiteY2" fmla="*/ 4746062 h 7548447"/>
              <a:gd name="connsiteX3" fmla="*/ 7504076 w 7703452"/>
              <a:gd name="connsiteY3" fmla="*/ 5443124 h 7548447"/>
              <a:gd name="connsiteX4" fmla="*/ 6952854 w 7703452"/>
              <a:gd name="connsiteY4" fmla="*/ 5949863 h 7548447"/>
              <a:gd name="connsiteX5" fmla="*/ 3851726 w 7703452"/>
              <a:gd name="connsiteY5" fmla="*/ 7548447 h 7548447"/>
              <a:gd name="connsiteX6" fmla="*/ 750597 w 7703452"/>
              <a:gd name="connsiteY6" fmla="*/ 5949863 h 7548447"/>
              <a:gd name="connsiteX7" fmla="*/ 199376 w 7703452"/>
              <a:gd name="connsiteY7" fmla="*/ 5443029 h 7548447"/>
              <a:gd name="connsiteX8" fmla="*/ 0 w 7703452"/>
              <a:gd name="connsiteY8" fmla="*/ 4745968 h 7548447"/>
              <a:gd name="connsiteX9" fmla="*/ 0 w 7703452"/>
              <a:gd name="connsiteY9" fmla="*/ 16501 h 7548447"/>
              <a:gd name="connsiteX0" fmla="*/ 0 w 7703452"/>
              <a:gd name="connsiteY0" fmla="*/ 16501 h 7449436"/>
              <a:gd name="connsiteX1" fmla="*/ 7703452 w 7703452"/>
              <a:gd name="connsiteY1" fmla="*/ 0 h 7449436"/>
              <a:gd name="connsiteX2" fmla="*/ 7703452 w 7703452"/>
              <a:gd name="connsiteY2" fmla="*/ 4746062 h 7449436"/>
              <a:gd name="connsiteX3" fmla="*/ 7504076 w 7703452"/>
              <a:gd name="connsiteY3" fmla="*/ 5443124 h 7449436"/>
              <a:gd name="connsiteX4" fmla="*/ 6952854 w 7703452"/>
              <a:gd name="connsiteY4" fmla="*/ 5949863 h 7449436"/>
              <a:gd name="connsiteX5" fmla="*/ 3885264 w 7703452"/>
              <a:gd name="connsiteY5" fmla="*/ 7449436 h 7449436"/>
              <a:gd name="connsiteX6" fmla="*/ 750597 w 7703452"/>
              <a:gd name="connsiteY6" fmla="*/ 5949863 h 7449436"/>
              <a:gd name="connsiteX7" fmla="*/ 199376 w 7703452"/>
              <a:gd name="connsiteY7" fmla="*/ 5443029 h 7449436"/>
              <a:gd name="connsiteX8" fmla="*/ 0 w 7703452"/>
              <a:gd name="connsiteY8" fmla="*/ 4745968 h 7449436"/>
              <a:gd name="connsiteX9" fmla="*/ 0 w 7703452"/>
              <a:gd name="connsiteY9" fmla="*/ 16501 h 7449436"/>
              <a:gd name="connsiteX0" fmla="*/ 0 w 7703452"/>
              <a:gd name="connsiteY0" fmla="*/ 16501 h 7449436"/>
              <a:gd name="connsiteX1" fmla="*/ 7703452 w 7703452"/>
              <a:gd name="connsiteY1" fmla="*/ 0 h 7449436"/>
              <a:gd name="connsiteX2" fmla="*/ 7703452 w 7703452"/>
              <a:gd name="connsiteY2" fmla="*/ 4746062 h 7449436"/>
              <a:gd name="connsiteX3" fmla="*/ 7504076 w 7703452"/>
              <a:gd name="connsiteY3" fmla="*/ 5443124 h 7449436"/>
              <a:gd name="connsiteX4" fmla="*/ 6952854 w 7703452"/>
              <a:gd name="connsiteY4" fmla="*/ 5949863 h 7449436"/>
              <a:gd name="connsiteX5" fmla="*/ 3885264 w 7703452"/>
              <a:gd name="connsiteY5" fmla="*/ 7449436 h 7449436"/>
              <a:gd name="connsiteX6" fmla="*/ 876362 w 7703452"/>
              <a:gd name="connsiteY6" fmla="*/ 5941613 h 7449436"/>
              <a:gd name="connsiteX7" fmla="*/ 199376 w 7703452"/>
              <a:gd name="connsiteY7" fmla="*/ 5443029 h 7449436"/>
              <a:gd name="connsiteX8" fmla="*/ 0 w 7703452"/>
              <a:gd name="connsiteY8" fmla="*/ 4745968 h 7449436"/>
              <a:gd name="connsiteX9" fmla="*/ 0 w 7703452"/>
              <a:gd name="connsiteY9" fmla="*/ 16501 h 7449436"/>
              <a:gd name="connsiteX0" fmla="*/ 0 w 7703452"/>
              <a:gd name="connsiteY0" fmla="*/ 16501 h 7449436"/>
              <a:gd name="connsiteX1" fmla="*/ 7703452 w 7703452"/>
              <a:gd name="connsiteY1" fmla="*/ 0 h 7449436"/>
              <a:gd name="connsiteX2" fmla="*/ 7703452 w 7703452"/>
              <a:gd name="connsiteY2" fmla="*/ 4746062 h 7449436"/>
              <a:gd name="connsiteX3" fmla="*/ 7504076 w 7703452"/>
              <a:gd name="connsiteY3" fmla="*/ 5443124 h 7449436"/>
              <a:gd name="connsiteX4" fmla="*/ 6952854 w 7703452"/>
              <a:gd name="connsiteY4" fmla="*/ 5949863 h 7449436"/>
              <a:gd name="connsiteX5" fmla="*/ 3885264 w 7703452"/>
              <a:gd name="connsiteY5" fmla="*/ 7449436 h 7449436"/>
              <a:gd name="connsiteX6" fmla="*/ 876362 w 7703452"/>
              <a:gd name="connsiteY6" fmla="*/ 5941613 h 7449436"/>
              <a:gd name="connsiteX7" fmla="*/ 375448 w 7703452"/>
              <a:gd name="connsiteY7" fmla="*/ 5443029 h 7449436"/>
              <a:gd name="connsiteX8" fmla="*/ 0 w 7703452"/>
              <a:gd name="connsiteY8" fmla="*/ 4745968 h 7449436"/>
              <a:gd name="connsiteX9" fmla="*/ 0 w 7703452"/>
              <a:gd name="connsiteY9" fmla="*/ 16501 h 7449436"/>
              <a:gd name="connsiteX0" fmla="*/ 0 w 7703452"/>
              <a:gd name="connsiteY0" fmla="*/ 16501 h 7449436"/>
              <a:gd name="connsiteX1" fmla="*/ 7703452 w 7703452"/>
              <a:gd name="connsiteY1" fmla="*/ 0 h 7449436"/>
              <a:gd name="connsiteX2" fmla="*/ 7703452 w 7703452"/>
              <a:gd name="connsiteY2" fmla="*/ 4746062 h 7449436"/>
              <a:gd name="connsiteX3" fmla="*/ 7504076 w 7703452"/>
              <a:gd name="connsiteY3" fmla="*/ 5443124 h 7449436"/>
              <a:gd name="connsiteX4" fmla="*/ 6952854 w 7703452"/>
              <a:gd name="connsiteY4" fmla="*/ 5949863 h 7449436"/>
              <a:gd name="connsiteX5" fmla="*/ 3885264 w 7703452"/>
              <a:gd name="connsiteY5" fmla="*/ 7449436 h 7449436"/>
              <a:gd name="connsiteX6" fmla="*/ 876362 w 7703452"/>
              <a:gd name="connsiteY6" fmla="*/ 5941613 h 7449436"/>
              <a:gd name="connsiteX7" fmla="*/ 375448 w 7703452"/>
              <a:gd name="connsiteY7" fmla="*/ 5443029 h 7449436"/>
              <a:gd name="connsiteX8" fmla="*/ 167688 w 7703452"/>
              <a:gd name="connsiteY8" fmla="*/ 4754218 h 7449436"/>
              <a:gd name="connsiteX9" fmla="*/ 0 w 7703452"/>
              <a:gd name="connsiteY9" fmla="*/ 16501 h 7449436"/>
              <a:gd name="connsiteX0" fmla="*/ 0 w 7544148"/>
              <a:gd name="connsiteY0" fmla="*/ 16501 h 7449436"/>
              <a:gd name="connsiteX1" fmla="*/ 7544148 w 7544148"/>
              <a:gd name="connsiteY1" fmla="*/ 0 h 7449436"/>
              <a:gd name="connsiteX2" fmla="*/ 7544148 w 7544148"/>
              <a:gd name="connsiteY2" fmla="*/ 4746062 h 7449436"/>
              <a:gd name="connsiteX3" fmla="*/ 7344772 w 7544148"/>
              <a:gd name="connsiteY3" fmla="*/ 5443124 h 7449436"/>
              <a:gd name="connsiteX4" fmla="*/ 6793550 w 7544148"/>
              <a:gd name="connsiteY4" fmla="*/ 5949863 h 7449436"/>
              <a:gd name="connsiteX5" fmla="*/ 3725960 w 7544148"/>
              <a:gd name="connsiteY5" fmla="*/ 7449436 h 7449436"/>
              <a:gd name="connsiteX6" fmla="*/ 717058 w 7544148"/>
              <a:gd name="connsiteY6" fmla="*/ 5941613 h 7449436"/>
              <a:gd name="connsiteX7" fmla="*/ 216144 w 7544148"/>
              <a:gd name="connsiteY7" fmla="*/ 5443029 h 7449436"/>
              <a:gd name="connsiteX8" fmla="*/ 8384 w 7544148"/>
              <a:gd name="connsiteY8" fmla="*/ 4754218 h 7449436"/>
              <a:gd name="connsiteX9" fmla="*/ 0 w 7544148"/>
              <a:gd name="connsiteY9" fmla="*/ 16501 h 7449436"/>
              <a:gd name="connsiteX0" fmla="*/ 0 w 7544148"/>
              <a:gd name="connsiteY0" fmla="*/ 8251 h 7441186"/>
              <a:gd name="connsiteX1" fmla="*/ 7426767 w 7544148"/>
              <a:gd name="connsiteY1" fmla="*/ 0 h 7441186"/>
              <a:gd name="connsiteX2" fmla="*/ 7544148 w 7544148"/>
              <a:gd name="connsiteY2" fmla="*/ 4737812 h 7441186"/>
              <a:gd name="connsiteX3" fmla="*/ 7344772 w 7544148"/>
              <a:gd name="connsiteY3" fmla="*/ 5434874 h 7441186"/>
              <a:gd name="connsiteX4" fmla="*/ 6793550 w 7544148"/>
              <a:gd name="connsiteY4" fmla="*/ 5941613 h 7441186"/>
              <a:gd name="connsiteX5" fmla="*/ 3725960 w 7544148"/>
              <a:gd name="connsiteY5" fmla="*/ 7441186 h 7441186"/>
              <a:gd name="connsiteX6" fmla="*/ 717058 w 7544148"/>
              <a:gd name="connsiteY6" fmla="*/ 5933363 h 7441186"/>
              <a:gd name="connsiteX7" fmla="*/ 216144 w 7544148"/>
              <a:gd name="connsiteY7" fmla="*/ 5434779 h 7441186"/>
              <a:gd name="connsiteX8" fmla="*/ 8384 w 7544148"/>
              <a:gd name="connsiteY8" fmla="*/ 4745968 h 7441186"/>
              <a:gd name="connsiteX9" fmla="*/ 0 w 7544148"/>
              <a:gd name="connsiteY9" fmla="*/ 8251 h 7441186"/>
              <a:gd name="connsiteX0" fmla="*/ 0 w 7429007"/>
              <a:gd name="connsiteY0" fmla="*/ 8251 h 7441186"/>
              <a:gd name="connsiteX1" fmla="*/ 7426767 w 7429007"/>
              <a:gd name="connsiteY1" fmla="*/ 0 h 7441186"/>
              <a:gd name="connsiteX2" fmla="*/ 7426766 w 7429007"/>
              <a:gd name="connsiteY2" fmla="*/ 4737812 h 7441186"/>
              <a:gd name="connsiteX3" fmla="*/ 7344772 w 7429007"/>
              <a:gd name="connsiteY3" fmla="*/ 5434874 h 7441186"/>
              <a:gd name="connsiteX4" fmla="*/ 6793550 w 7429007"/>
              <a:gd name="connsiteY4" fmla="*/ 5941613 h 7441186"/>
              <a:gd name="connsiteX5" fmla="*/ 3725960 w 7429007"/>
              <a:gd name="connsiteY5" fmla="*/ 7441186 h 7441186"/>
              <a:gd name="connsiteX6" fmla="*/ 717058 w 7429007"/>
              <a:gd name="connsiteY6" fmla="*/ 5933363 h 7441186"/>
              <a:gd name="connsiteX7" fmla="*/ 216144 w 7429007"/>
              <a:gd name="connsiteY7" fmla="*/ 5434779 h 7441186"/>
              <a:gd name="connsiteX8" fmla="*/ 8384 w 7429007"/>
              <a:gd name="connsiteY8" fmla="*/ 4745968 h 7441186"/>
              <a:gd name="connsiteX9" fmla="*/ 0 w 7429007"/>
              <a:gd name="connsiteY9" fmla="*/ 8251 h 7441186"/>
              <a:gd name="connsiteX0" fmla="*/ 0 w 7426766"/>
              <a:gd name="connsiteY0" fmla="*/ 8251 h 7441186"/>
              <a:gd name="connsiteX1" fmla="*/ 7426767 w 7426766"/>
              <a:gd name="connsiteY1" fmla="*/ 0 h 7441186"/>
              <a:gd name="connsiteX2" fmla="*/ 7426766 w 7426766"/>
              <a:gd name="connsiteY2" fmla="*/ 4737812 h 7441186"/>
              <a:gd name="connsiteX3" fmla="*/ 7210622 w 7426766"/>
              <a:gd name="connsiteY3" fmla="*/ 5434875 h 7441186"/>
              <a:gd name="connsiteX4" fmla="*/ 6793550 w 7426766"/>
              <a:gd name="connsiteY4" fmla="*/ 5941613 h 7441186"/>
              <a:gd name="connsiteX5" fmla="*/ 3725960 w 7426766"/>
              <a:gd name="connsiteY5" fmla="*/ 7441186 h 7441186"/>
              <a:gd name="connsiteX6" fmla="*/ 717058 w 7426766"/>
              <a:gd name="connsiteY6" fmla="*/ 5933363 h 7441186"/>
              <a:gd name="connsiteX7" fmla="*/ 216144 w 7426766"/>
              <a:gd name="connsiteY7" fmla="*/ 5434779 h 7441186"/>
              <a:gd name="connsiteX8" fmla="*/ 8384 w 7426766"/>
              <a:gd name="connsiteY8" fmla="*/ 4745968 h 7441186"/>
              <a:gd name="connsiteX9" fmla="*/ 0 w 7426766"/>
              <a:gd name="connsiteY9" fmla="*/ 8251 h 7441186"/>
              <a:gd name="connsiteX0" fmla="*/ 0 w 7426767"/>
              <a:gd name="connsiteY0" fmla="*/ 8251 h 7441186"/>
              <a:gd name="connsiteX1" fmla="*/ 7426767 w 7426767"/>
              <a:gd name="connsiteY1" fmla="*/ 0 h 7441186"/>
              <a:gd name="connsiteX2" fmla="*/ 7426766 w 7426767"/>
              <a:gd name="connsiteY2" fmla="*/ 4737812 h 7441186"/>
              <a:gd name="connsiteX3" fmla="*/ 7210622 w 7426767"/>
              <a:gd name="connsiteY3" fmla="*/ 5434875 h 7441186"/>
              <a:gd name="connsiteX4" fmla="*/ 6634246 w 7426767"/>
              <a:gd name="connsiteY4" fmla="*/ 5974617 h 7441186"/>
              <a:gd name="connsiteX5" fmla="*/ 3725960 w 7426767"/>
              <a:gd name="connsiteY5" fmla="*/ 7441186 h 7441186"/>
              <a:gd name="connsiteX6" fmla="*/ 717058 w 7426767"/>
              <a:gd name="connsiteY6" fmla="*/ 5933363 h 7441186"/>
              <a:gd name="connsiteX7" fmla="*/ 216144 w 7426767"/>
              <a:gd name="connsiteY7" fmla="*/ 5434779 h 7441186"/>
              <a:gd name="connsiteX8" fmla="*/ 8384 w 7426767"/>
              <a:gd name="connsiteY8" fmla="*/ 4745968 h 7441186"/>
              <a:gd name="connsiteX9" fmla="*/ 0 w 7426767"/>
              <a:gd name="connsiteY9" fmla="*/ 8251 h 7441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426767" h="7441186">
                <a:moveTo>
                  <a:pt x="0" y="8251"/>
                </a:moveTo>
                <a:lnTo>
                  <a:pt x="7426767" y="0"/>
                </a:lnTo>
                <a:cubicBezTo>
                  <a:pt x="7426767" y="1579271"/>
                  <a:pt x="7426766" y="3158541"/>
                  <a:pt x="7426766" y="4737812"/>
                </a:cubicBezTo>
                <a:cubicBezTo>
                  <a:pt x="7426766" y="4982975"/>
                  <a:pt x="7342709" y="5228741"/>
                  <a:pt x="7210622" y="5434875"/>
                </a:cubicBezTo>
                <a:cubicBezTo>
                  <a:pt x="7078535" y="5641009"/>
                  <a:pt x="6862619" y="5856969"/>
                  <a:pt x="6634246" y="5974617"/>
                </a:cubicBezTo>
                <a:lnTo>
                  <a:pt x="3725960" y="7441186"/>
                </a:lnTo>
                <a:lnTo>
                  <a:pt x="717058" y="5933363"/>
                </a:lnTo>
                <a:cubicBezTo>
                  <a:pt x="488686" y="5815620"/>
                  <a:pt x="348429" y="5648632"/>
                  <a:pt x="216144" y="5434779"/>
                </a:cubicBezTo>
                <a:cubicBezTo>
                  <a:pt x="85659" y="5223868"/>
                  <a:pt x="8384" y="4991130"/>
                  <a:pt x="8384" y="4745968"/>
                </a:cubicBezTo>
                <a:cubicBezTo>
                  <a:pt x="5589" y="3166729"/>
                  <a:pt x="2795" y="1587490"/>
                  <a:pt x="0" y="8251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marR="0" indent="0" algn="ctr" defTabSz="415869" rtl="0" eaLnBrk="1" fontAlgn="auto" latinLnBrk="0" hangingPunct="1">
              <a:lnSpc>
                <a:spcPct val="90000"/>
              </a:lnSpc>
              <a:spcBef>
                <a:spcPts val="45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b="0" i="0">
                <a:solidFill>
                  <a:schemeClr val="tx1"/>
                </a:solidFill>
                <a:latin typeface="Outfit" pitchFamily="2" charset="0"/>
              </a:defRPr>
            </a:lvl1pPr>
          </a:lstStyle>
          <a:p>
            <a:pPr marL="0" marR="0" lvl="0" indent="0" algn="ctr" defTabSz="415869" rtl="0" eaLnBrk="1" fontAlgn="auto" latinLnBrk="0" hangingPunct="1">
              <a:lnSpc>
                <a:spcPct val="90000"/>
              </a:lnSpc>
              <a:spcBef>
                <a:spcPts val="45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88522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_white_opt5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eople walking in front of a building&#10;&#10;Description automatically generated with low confidence">
            <a:extLst>
              <a:ext uri="{FF2B5EF4-FFF2-40B4-BE49-F238E27FC236}">
                <a16:creationId xmlns:a16="http://schemas.microsoft.com/office/drawing/2014/main" id="{D825D899-3701-A821-CF70-373ED20C7D9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59552" y="0"/>
            <a:ext cx="3584448" cy="5143500"/>
          </a:xfrm>
          <a:prstGeom prst="rect">
            <a:avLst/>
          </a:prstGeom>
        </p:spPr>
      </p:pic>
      <p:pic>
        <p:nvPicPr>
          <p:cNvPr id="4" name="Picture 3" descr="Logo&#10;&#10;Description automatically generated with medium confidence">
            <a:extLst>
              <a:ext uri="{FF2B5EF4-FFF2-40B4-BE49-F238E27FC236}">
                <a16:creationId xmlns:a16="http://schemas.microsoft.com/office/drawing/2014/main" id="{E9BA3667-DBE8-38CD-D818-1789F73A958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321" y="102462"/>
            <a:ext cx="1642925" cy="1081292"/>
          </a:xfrm>
          <a:prstGeom prst="rect">
            <a:avLst/>
          </a:prstGeom>
        </p:spPr>
      </p:pic>
      <p:sp>
        <p:nvSpPr>
          <p:cNvPr id="12" name="object 3">
            <a:extLst>
              <a:ext uri="{FF2B5EF4-FFF2-40B4-BE49-F238E27FC236}">
                <a16:creationId xmlns:a16="http://schemas.microsoft.com/office/drawing/2014/main" id="{89B06EA9-5726-1883-D30F-BFF95D19A571}"/>
              </a:ext>
            </a:extLst>
          </p:cNvPr>
          <p:cNvSpPr/>
          <p:nvPr userDrawn="1"/>
        </p:nvSpPr>
        <p:spPr>
          <a:xfrm>
            <a:off x="5399047" y="0"/>
            <a:ext cx="152998" cy="5143211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1DC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4E998EA2-4145-3937-3457-AE70AAE0E5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9157" y="1527521"/>
            <a:ext cx="3200295" cy="17145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275" b="1" i="0">
                <a:solidFill>
                  <a:srgbClr val="003C3B"/>
                </a:solidFill>
                <a:latin typeface="Outfit" pitchFamily="2" charset="0"/>
              </a:defRPr>
            </a:lvl1pPr>
          </a:lstStyle>
          <a:p>
            <a:r>
              <a:rPr lang="en-GB"/>
              <a:t>Cover Slide</a:t>
            </a:r>
            <a:br>
              <a:rPr lang="en-GB"/>
            </a:br>
            <a:r>
              <a:rPr lang="en-GB"/>
              <a:t>title maximum of 4 lines </a:t>
            </a:r>
            <a:endParaRPr lang="en-US"/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83D9B738-0A38-3F95-E441-05394665AD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9158" y="3717975"/>
            <a:ext cx="3953581" cy="42574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55">
                <a:solidFill>
                  <a:srgbClr val="003C3B"/>
                </a:solidFill>
                <a:latin typeface="Outfit" pitchFamily="2" charset="0"/>
              </a:defRPr>
            </a:lvl1pPr>
            <a:lvl2pPr marL="207935" indent="0" algn="ctr">
              <a:buNone/>
              <a:defRPr sz="910"/>
            </a:lvl2pPr>
            <a:lvl3pPr marL="415869" indent="0" algn="ctr">
              <a:buNone/>
              <a:defRPr sz="819"/>
            </a:lvl3pPr>
            <a:lvl4pPr marL="623804" indent="0" algn="ctr">
              <a:buNone/>
              <a:defRPr sz="728"/>
            </a:lvl4pPr>
            <a:lvl5pPr marL="831738" indent="0" algn="ctr">
              <a:buNone/>
              <a:defRPr sz="728"/>
            </a:lvl5pPr>
            <a:lvl6pPr marL="1039673" indent="0" algn="ctr">
              <a:buNone/>
              <a:defRPr sz="728"/>
            </a:lvl6pPr>
            <a:lvl7pPr marL="1247607" indent="0" algn="ctr">
              <a:buNone/>
              <a:defRPr sz="728"/>
            </a:lvl7pPr>
            <a:lvl8pPr marL="1455542" indent="0" algn="ctr">
              <a:buNone/>
              <a:defRPr sz="728"/>
            </a:lvl8pPr>
            <a:lvl9pPr marL="1663476" indent="0" algn="ctr">
              <a:buNone/>
              <a:defRPr sz="728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9" name="Picture Placeholder 12">
            <a:extLst>
              <a:ext uri="{FF2B5EF4-FFF2-40B4-BE49-F238E27FC236}">
                <a16:creationId xmlns:a16="http://schemas.microsoft.com/office/drawing/2014/main" id="{3D93502A-F937-F227-B1D6-80A95B70856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554547" y="0"/>
            <a:ext cx="3589452" cy="514350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b="0" i="0">
                <a:solidFill>
                  <a:schemeClr val="bg1"/>
                </a:solidFill>
                <a:latin typeface="Outfit" pitchFamily="2" charset="0"/>
              </a:defRPr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25395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74D371A-D2D5-4200-2DCE-D7D59B366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903" y="273637"/>
            <a:ext cx="7886195" cy="994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81393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21" r:id="rId2"/>
    <p:sldLayoutId id="2147483661" r:id="rId3"/>
    <p:sldLayoutId id="2147483698" r:id="rId4"/>
    <p:sldLayoutId id="2147483716" r:id="rId5"/>
    <p:sldLayoutId id="2147483867" r:id="rId6"/>
    <p:sldLayoutId id="2147483785" r:id="rId7"/>
    <p:sldLayoutId id="2147483793" r:id="rId8"/>
    <p:sldLayoutId id="2147483730" r:id="rId9"/>
    <p:sldLayoutId id="2147483699" r:id="rId10"/>
    <p:sldLayoutId id="2147483804" r:id="rId11"/>
    <p:sldLayoutId id="2147483830" r:id="rId12"/>
    <p:sldLayoutId id="2147483823" r:id="rId13"/>
    <p:sldLayoutId id="2147483853" r:id="rId14"/>
    <p:sldLayoutId id="2147483690" r:id="rId15"/>
    <p:sldLayoutId id="2147483673" r:id="rId16"/>
    <p:sldLayoutId id="2147483840" r:id="rId17"/>
    <p:sldLayoutId id="2147483720" r:id="rId18"/>
    <p:sldLayoutId id="2147483667" r:id="rId19"/>
    <p:sldLayoutId id="2147483664" r:id="rId20"/>
    <p:sldLayoutId id="2147483862" r:id="rId21"/>
    <p:sldLayoutId id="2147483864" r:id="rId22"/>
    <p:sldLayoutId id="2147483674" r:id="rId23"/>
    <p:sldLayoutId id="2147483676" r:id="rId24"/>
    <p:sldLayoutId id="2147483675" r:id="rId25"/>
    <p:sldLayoutId id="2147483662" r:id="rId26"/>
    <p:sldLayoutId id="2147483678" r:id="rId27"/>
    <p:sldLayoutId id="2147483687" r:id="rId28"/>
    <p:sldLayoutId id="2147483689" r:id="rId29"/>
    <p:sldLayoutId id="2147483700" r:id="rId30"/>
    <p:sldLayoutId id="2147483701" r:id="rId31"/>
    <p:sldLayoutId id="2147483702" r:id="rId32"/>
    <p:sldLayoutId id="2147483680" r:id="rId33"/>
    <p:sldLayoutId id="2147483719" r:id="rId34"/>
    <p:sldLayoutId id="2147483682" r:id="rId35"/>
  </p:sldLayoutIdLst>
  <p:txStyles>
    <p:titleStyle>
      <a:lvl1pPr algn="l" defTabSz="415869" rtl="0" eaLnBrk="1" latinLnBrk="0" hangingPunct="1">
        <a:lnSpc>
          <a:spcPct val="90000"/>
        </a:lnSpc>
        <a:spcBef>
          <a:spcPct val="0"/>
        </a:spcBef>
        <a:buNone/>
        <a:defRPr sz="2001" b="0" i="0" kern="1200">
          <a:solidFill>
            <a:srgbClr val="003C3B"/>
          </a:solidFill>
          <a:latin typeface="Outfit" pitchFamily="2" charset="0"/>
          <a:ea typeface="+mj-ea"/>
          <a:cs typeface="+mj-cs"/>
        </a:defRPr>
      </a:lvl1pPr>
    </p:titleStyle>
    <p:bodyStyle>
      <a:lvl1pPr marL="103967" indent="-103967" algn="l" defTabSz="415869" rtl="0" eaLnBrk="1" latinLnBrk="0" hangingPunct="1">
        <a:lnSpc>
          <a:spcPct val="90000"/>
        </a:lnSpc>
        <a:spcBef>
          <a:spcPts val="455"/>
        </a:spcBef>
        <a:buFont typeface="Arial" panose="020B0604020202020204" pitchFamily="34" charset="0"/>
        <a:buChar char="•"/>
        <a:defRPr sz="1273" kern="1200">
          <a:solidFill>
            <a:schemeClr val="tx1"/>
          </a:solidFill>
          <a:latin typeface="+mn-lt"/>
          <a:ea typeface="+mn-ea"/>
          <a:cs typeface="+mn-cs"/>
        </a:defRPr>
      </a:lvl1pPr>
      <a:lvl2pPr marL="311902" indent="-103967" algn="l" defTabSz="415869" rtl="0" eaLnBrk="1" latinLnBrk="0" hangingPunct="1">
        <a:lnSpc>
          <a:spcPct val="90000"/>
        </a:lnSpc>
        <a:spcBef>
          <a:spcPts val="227"/>
        </a:spcBef>
        <a:buFont typeface="Arial" panose="020B0604020202020204" pitchFamily="34" charset="0"/>
        <a:buChar char="•"/>
        <a:defRPr sz="1092" kern="1200">
          <a:solidFill>
            <a:schemeClr val="tx1"/>
          </a:solidFill>
          <a:latin typeface="+mn-lt"/>
          <a:ea typeface="+mn-ea"/>
          <a:cs typeface="+mn-cs"/>
        </a:defRPr>
      </a:lvl2pPr>
      <a:lvl3pPr marL="519836" indent="-103967" algn="l" defTabSz="415869" rtl="0" eaLnBrk="1" latinLnBrk="0" hangingPunct="1">
        <a:lnSpc>
          <a:spcPct val="90000"/>
        </a:lnSpc>
        <a:spcBef>
          <a:spcPts val="227"/>
        </a:spcBef>
        <a:buFont typeface="Arial" panose="020B0604020202020204" pitchFamily="34" charset="0"/>
        <a:buChar char="•"/>
        <a:defRPr sz="910" kern="1200">
          <a:solidFill>
            <a:schemeClr val="tx1"/>
          </a:solidFill>
          <a:latin typeface="+mn-lt"/>
          <a:ea typeface="+mn-ea"/>
          <a:cs typeface="+mn-cs"/>
        </a:defRPr>
      </a:lvl3pPr>
      <a:lvl4pPr marL="727771" indent="-103967" algn="l" defTabSz="415869" rtl="0" eaLnBrk="1" latinLnBrk="0" hangingPunct="1">
        <a:lnSpc>
          <a:spcPct val="90000"/>
        </a:lnSpc>
        <a:spcBef>
          <a:spcPts val="227"/>
        </a:spcBef>
        <a:buFont typeface="Arial" panose="020B0604020202020204" pitchFamily="34" charset="0"/>
        <a:buChar char="•"/>
        <a:defRPr sz="819" kern="1200">
          <a:solidFill>
            <a:schemeClr val="tx1"/>
          </a:solidFill>
          <a:latin typeface="+mn-lt"/>
          <a:ea typeface="+mn-ea"/>
          <a:cs typeface="+mn-cs"/>
        </a:defRPr>
      </a:lvl4pPr>
      <a:lvl5pPr marL="935706" indent="-103967" algn="l" defTabSz="415869" rtl="0" eaLnBrk="1" latinLnBrk="0" hangingPunct="1">
        <a:lnSpc>
          <a:spcPct val="90000"/>
        </a:lnSpc>
        <a:spcBef>
          <a:spcPts val="227"/>
        </a:spcBef>
        <a:buFont typeface="Arial" panose="020B0604020202020204" pitchFamily="34" charset="0"/>
        <a:buChar char="•"/>
        <a:defRPr sz="819" kern="1200">
          <a:solidFill>
            <a:schemeClr val="tx1"/>
          </a:solidFill>
          <a:latin typeface="+mn-lt"/>
          <a:ea typeface="+mn-ea"/>
          <a:cs typeface="+mn-cs"/>
        </a:defRPr>
      </a:lvl5pPr>
      <a:lvl6pPr marL="1143640" indent="-103967" algn="l" defTabSz="415869" rtl="0" eaLnBrk="1" latinLnBrk="0" hangingPunct="1">
        <a:lnSpc>
          <a:spcPct val="90000"/>
        </a:lnSpc>
        <a:spcBef>
          <a:spcPts val="227"/>
        </a:spcBef>
        <a:buFont typeface="Arial" panose="020B0604020202020204" pitchFamily="34" charset="0"/>
        <a:buChar char="•"/>
        <a:defRPr sz="819" kern="1200">
          <a:solidFill>
            <a:schemeClr val="tx1"/>
          </a:solidFill>
          <a:latin typeface="+mn-lt"/>
          <a:ea typeface="+mn-ea"/>
          <a:cs typeface="+mn-cs"/>
        </a:defRPr>
      </a:lvl6pPr>
      <a:lvl7pPr marL="1351575" indent="-103967" algn="l" defTabSz="415869" rtl="0" eaLnBrk="1" latinLnBrk="0" hangingPunct="1">
        <a:lnSpc>
          <a:spcPct val="90000"/>
        </a:lnSpc>
        <a:spcBef>
          <a:spcPts val="227"/>
        </a:spcBef>
        <a:buFont typeface="Arial" panose="020B0604020202020204" pitchFamily="34" charset="0"/>
        <a:buChar char="•"/>
        <a:defRPr sz="819" kern="1200">
          <a:solidFill>
            <a:schemeClr val="tx1"/>
          </a:solidFill>
          <a:latin typeface="+mn-lt"/>
          <a:ea typeface="+mn-ea"/>
          <a:cs typeface="+mn-cs"/>
        </a:defRPr>
      </a:lvl7pPr>
      <a:lvl8pPr marL="1559509" indent="-103967" algn="l" defTabSz="415869" rtl="0" eaLnBrk="1" latinLnBrk="0" hangingPunct="1">
        <a:lnSpc>
          <a:spcPct val="90000"/>
        </a:lnSpc>
        <a:spcBef>
          <a:spcPts val="227"/>
        </a:spcBef>
        <a:buFont typeface="Arial" panose="020B0604020202020204" pitchFamily="34" charset="0"/>
        <a:buChar char="•"/>
        <a:defRPr sz="819" kern="1200">
          <a:solidFill>
            <a:schemeClr val="tx1"/>
          </a:solidFill>
          <a:latin typeface="+mn-lt"/>
          <a:ea typeface="+mn-ea"/>
          <a:cs typeface="+mn-cs"/>
        </a:defRPr>
      </a:lvl8pPr>
      <a:lvl9pPr marL="1767444" indent="-103967" algn="l" defTabSz="415869" rtl="0" eaLnBrk="1" latinLnBrk="0" hangingPunct="1">
        <a:lnSpc>
          <a:spcPct val="90000"/>
        </a:lnSpc>
        <a:spcBef>
          <a:spcPts val="227"/>
        </a:spcBef>
        <a:buFont typeface="Arial" panose="020B0604020202020204" pitchFamily="34" charset="0"/>
        <a:buChar char="•"/>
        <a:defRPr sz="81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15869" rtl="0" eaLnBrk="1" latinLnBrk="0" hangingPunct="1">
        <a:defRPr sz="819" kern="1200">
          <a:solidFill>
            <a:schemeClr val="tx1"/>
          </a:solidFill>
          <a:latin typeface="+mn-lt"/>
          <a:ea typeface="+mn-ea"/>
          <a:cs typeface="+mn-cs"/>
        </a:defRPr>
      </a:lvl1pPr>
      <a:lvl2pPr marL="207935" algn="l" defTabSz="415869" rtl="0" eaLnBrk="1" latinLnBrk="0" hangingPunct="1">
        <a:defRPr sz="819" kern="1200">
          <a:solidFill>
            <a:schemeClr val="tx1"/>
          </a:solidFill>
          <a:latin typeface="+mn-lt"/>
          <a:ea typeface="+mn-ea"/>
          <a:cs typeface="+mn-cs"/>
        </a:defRPr>
      </a:lvl2pPr>
      <a:lvl3pPr marL="415869" algn="l" defTabSz="415869" rtl="0" eaLnBrk="1" latinLnBrk="0" hangingPunct="1">
        <a:defRPr sz="819" kern="1200">
          <a:solidFill>
            <a:schemeClr val="tx1"/>
          </a:solidFill>
          <a:latin typeface="+mn-lt"/>
          <a:ea typeface="+mn-ea"/>
          <a:cs typeface="+mn-cs"/>
        </a:defRPr>
      </a:lvl3pPr>
      <a:lvl4pPr marL="623804" algn="l" defTabSz="415869" rtl="0" eaLnBrk="1" latinLnBrk="0" hangingPunct="1">
        <a:defRPr sz="819" kern="1200">
          <a:solidFill>
            <a:schemeClr val="tx1"/>
          </a:solidFill>
          <a:latin typeface="+mn-lt"/>
          <a:ea typeface="+mn-ea"/>
          <a:cs typeface="+mn-cs"/>
        </a:defRPr>
      </a:lvl4pPr>
      <a:lvl5pPr marL="831738" algn="l" defTabSz="415869" rtl="0" eaLnBrk="1" latinLnBrk="0" hangingPunct="1">
        <a:defRPr sz="819" kern="1200">
          <a:solidFill>
            <a:schemeClr val="tx1"/>
          </a:solidFill>
          <a:latin typeface="+mn-lt"/>
          <a:ea typeface="+mn-ea"/>
          <a:cs typeface="+mn-cs"/>
        </a:defRPr>
      </a:lvl5pPr>
      <a:lvl6pPr marL="1039673" algn="l" defTabSz="415869" rtl="0" eaLnBrk="1" latinLnBrk="0" hangingPunct="1">
        <a:defRPr sz="819" kern="1200">
          <a:solidFill>
            <a:schemeClr val="tx1"/>
          </a:solidFill>
          <a:latin typeface="+mn-lt"/>
          <a:ea typeface="+mn-ea"/>
          <a:cs typeface="+mn-cs"/>
        </a:defRPr>
      </a:lvl6pPr>
      <a:lvl7pPr marL="1247607" algn="l" defTabSz="415869" rtl="0" eaLnBrk="1" latinLnBrk="0" hangingPunct="1">
        <a:defRPr sz="819" kern="1200">
          <a:solidFill>
            <a:schemeClr val="tx1"/>
          </a:solidFill>
          <a:latin typeface="+mn-lt"/>
          <a:ea typeface="+mn-ea"/>
          <a:cs typeface="+mn-cs"/>
        </a:defRPr>
      </a:lvl7pPr>
      <a:lvl8pPr marL="1455542" algn="l" defTabSz="415869" rtl="0" eaLnBrk="1" latinLnBrk="0" hangingPunct="1">
        <a:defRPr sz="819" kern="1200">
          <a:solidFill>
            <a:schemeClr val="tx1"/>
          </a:solidFill>
          <a:latin typeface="+mn-lt"/>
          <a:ea typeface="+mn-ea"/>
          <a:cs typeface="+mn-cs"/>
        </a:defRPr>
      </a:lvl8pPr>
      <a:lvl9pPr marL="1663476" algn="l" defTabSz="415869" rtl="0" eaLnBrk="1" latinLnBrk="0" hangingPunct="1">
        <a:defRPr sz="81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eg"/><Relationship Id="rId13" Type="http://schemas.openxmlformats.org/officeDocument/2006/relationships/image" Target="../media/image33.jpg"/><Relationship Id="rId18" Type="http://schemas.openxmlformats.org/officeDocument/2006/relationships/image" Target="../media/image38.jpg"/><Relationship Id="rId26" Type="http://schemas.openxmlformats.org/officeDocument/2006/relationships/image" Target="../media/image46.png"/><Relationship Id="rId3" Type="http://schemas.openxmlformats.org/officeDocument/2006/relationships/image" Target="../media/image23.png"/><Relationship Id="rId21" Type="http://schemas.openxmlformats.org/officeDocument/2006/relationships/image" Target="../media/image41.jpg"/><Relationship Id="rId7" Type="http://schemas.openxmlformats.org/officeDocument/2006/relationships/image" Target="../media/image27.jpg"/><Relationship Id="rId12" Type="http://schemas.openxmlformats.org/officeDocument/2006/relationships/image" Target="../media/image32.jpg"/><Relationship Id="rId17" Type="http://schemas.openxmlformats.org/officeDocument/2006/relationships/image" Target="../media/image37.jpg"/><Relationship Id="rId25" Type="http://schemas.openxmlformats.org/officeDocument/2006/relationships/image" Target="../media/image45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36.jpg"/><Relationship Id="rId20" Type="http://schemas.openxmlformats.org/officeDocument/2006/relationships/image" Target="../media/image40.jpg"/><Relationship Id="rId29" Type="http://schemas.openxmlformats.org/officeDocument/2006/relationships/image" Target="../media/image49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26.png"/><Relationship Id="rId11" Type="http://schemas.openxmlformats.org/officeDocument/2006/relationships/image" Target="../media/image31.jpeg"/><Relationship Id="rId24" Type="http://schemas.openxmlformats.org/officeDocument/2006/relationships/image" Target="../media/image44.jpg"/><Relationship Id="rId5" Type="http://schemas.openxmlformats.org/officeDocument/2006/relationships/image" Target="../media/image25.png"/><Relationship Id="rId15" Type="http://schemas.openxmlformats.org/officeDocument/2006/relationships/image" Target="../media/image35.jpg"/><Relationship Id="rId23" Type="http://schemas.openxmlformats.org/officeDocument/2006/relationships/image" Target="../media/image43.jpg"/><Relationship Id="rId28" Type="http://schemas.openxmlformats.org/officeDocument/2006/relationships/image" Target="../media/image48.png"/><Relationship Id="rId10" Type="http://schemas.openxmlformats.org/officeDocument/2006/relationships/image" Target="../media/image30.jpeg"/><Relationship Id="rId19" Type="http://schemas.openxmlformats.org/officeDocument/2006/relationships/image" Target="../media/image39.jpg"/><Relationship Id="rId31" Type="http://schemas.openxmlformats.org/officeDocument/2006/relationships/image" Target="../media/image51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Relationship Id="rId14" Type="http://schemas.openxmlformats.org/officeDocument/2006/relationships/image" Target="../media/image34.jpeg"/><Relationship Id="rId22" Type="http://schemas.openxmlformats.org/officeDocument/2006/relationships/image" Target="../media/image42.jpg"/><Relationship Id="rId27" Type="http://schemas.openxmlformats.org/officeDocument/2006/relationships/image" Target="../media/image47.png"/><Relationship Id="rId30" Type="http://schemas.openxmlformats.org/officeDocument/2006/relationships/image" Target="../media/image50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93.png"/><Relationship Id="rId7" Type="http://schemas.openxmlformats.org/officeDocument/2006/relationships/image" Target="../media/image74.png"/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Relationship Id="rId9" Type="http://schemas.openxmlformats.org/officeDocument/2006/relationships/image" Target="../media/image8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74.png"/><Relationship Id="rId7" Type="http://schemas.openxmlformats.org/officeDocument/2006/relationships/image" Target="../media/image96.png"/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Relationship Id="rId9" Type="http://schemas.openxmlformats.org/officeDocument/2006/relationships/image" Target="../media/image10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jpg"/><Relationship Id="rId3" Type="http://schemas.openxmlformats.org/officeDocument/2006/relationships/image" Target="../media/image29.png"/><Relationship Id="rId7" Type="http://schemas.openxmlformats.org/officeDocument/2006/relationships/image" Target="../media/image36.jp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34.jpeg"/><Relationship Id="rId5" Type="http://schemas.openxmlformats.org/officeDocument/2006/relationships/image" Target="../media/image32.jpg"/><Relationship Id="rId4" Type="http://schemas.openxmlformats.org/officeDocument/2006/relationships/image" Target="../media/image31.jpeg"/><Relationship Id="rId9" Type="http://schemas.openxmlformats.org/officeDocument/2006/relationships/image" Target="../media/image4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02.png"/><Relationship Id="rId5" Type="http://schemas.openxmlformats.org/officeDocument/2006/relationships/image" Target="../media/image101.jpeg"/><Relationship Id="rId4" Type="http://schemas.openxmlformats.org/officeDocument/2006/relationships/image" Target="../media/image100.jp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7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51.png"/><Relationship Id="rId5" Type="http://schemas.openxmlformats.org/officeDocument/2006/relationships/image" Target="../media/image41.jpg"/><Relationship Id="rId4" Type="http://schemas.openxmlformats.org/officeDocument/2006/relationships/image" Target="../media/image39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08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jpg"/><Relationship Id="rId13" Type="http://schemas.openxmlformats.org/officeDocument/2006/relationships/image" Target="../media/image51.png"/><Relationship Id="rId3" Type="http://schemas.openxmlformats.org/officeDocument/2006/relationships/image" Target="../media/image29.png"/><Relationship Id="rId7" Type="http://schemas.openxmlformats.org/officeDocument/2006/relationships/image" Target="../media/image36.jpg"/><Relationship Id="rId12" Type="http://schemas.openxmlformats.org/officeDocument/2006/relationships/image" Target="../media/image41.jp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34.jpeg"/><Relationship Id="rId11" Type="http://schemas.openxmlformats.org/officeDocument/2006/relationships/image" Target="../media/image39.jpg"/><Relationship Id="rId5" Type="http://schemas.openxmlformats.org/officeDocument/2006/relationships/image" Target="../media/image32.jpg"/><Relationship Id="rId10" Type="http://schemas.openxmlformats.org/officeDocument/2006/relationships/image" Target="../media/image30.jpeg"/><Relationship Id="rId4" Type="http://schemas.openxmlformats.org/officeDocument/2006/relationships/image" Target="../media/image31.jpeg"/><Relationship Id="rId9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1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0.png"/><Relationship Id="rId7" Type="http://schemas.openxmlformats.org/officeDocument/2006/relationships/image" Target="../media/image3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16.png"/><Relationship Id="rId5" Type="http://schemas.openxmlformats.org/officeDocument/2006/relationships/image" Target="../media/image114.png"/><Relationship Id="rId4" Type="http://schemas.openxmlformats.org/officeDocument/2006/relationships/image" Target="../media/image11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jpg"/><Relationship Id="rId13" Type="http://schemas.openxmlformats.org/officeDocument/2006/relationships/image" Target="../media/image51.png"/><Relationship Id="rId3" Type="http://schemas.openxmlformats.org/officeDocument/2006/relationships/image" Target="../media/image29.png"/><Relationship Id="rId7" Type="http://schemas.openxmlformats.org/officeDocument/2006/relationships/image" Target="../media/image36.jpg"/><Relationship Id="rId12" Type="http://schemas.openxmlformats.org/officeDocument/2006/relationships/image" Target="../media/image41.jp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34.jpeg"/><Relationship Id="rId11" Type="http://schemas.openxmlformats.org/officeDocument/2006/relationships/image" Target="../media/image39.jpg"/><Relationship Id="rId5" Type="http://schemas.openxmlformats.org/officeDocument/2006/relationships/image" Target="../media/image32.jpg"/><Relationship Id="rId10" Type="http://schemas.openxmlformats.org/officeDocument/2006/relationships/image" Target="../media/image30.jpeg"/><Relationship Id="rId4" Type="http://schemas.openxmlformats.org/officeDocument/2006/relationships/image" Target="../media/image31.jpeg"/><Relationship Id="rId9" Type="http://schemas.openxmlformats.org/officeDocument/2006/relationships/image" Target="../media/image4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33.jp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2.jpg"/><Relationship Id="rId18" Type="http://schemas.openxmlformats.org/officeDocument/2006/relationships/image" Target="../media/image37.jpg"/><Relationship Id="rId26" Type="http://schemas.openxmlformats.org/officeDocument/2006/relationships/image" Target="../media/image31.jpeg"/><Relationship Id="rId3" Type="http://schemas.openxmlformats.org/officeDocument/2006/relationships/image" Target="../media/image24.png"/><Relationship Id="rId21" Type="http://schemas.openxmlformats.org/officeDocument/2006/relationships/image" Target="../media/image40.jpg"/><Relationship Id="rId7" Type="http://schemas.openxmlformats.org/officeDocument/2006/relationships/image" Target="../media/image49.png"/><Relationship Id="rId12" Type="http://schemas.openxmlformats.org/officeDocument/2006/relationships/image" Target="../media/image30.jpeg"/><Relationship Id="rId17" Type="http://schemas.openxmlformats.org/officeDocument/2006/relationships/image" Target="../media/image36.jpg"/><Relationship Id="rId25" Type="http://schemas.openxmlformats.org/officeDocument/2006/relationships/image" Target="../media/image44.jpg"/><Relationship Id="rId2" Type="http://schemas.openxmlformats.org/officeDocument/2006/relationships/image" Target="../media/image23.png"/><Relationship Id="rId16" Type="http://schemas.openxmlformats.org/officeDocument/2006/relationships/image" Target="../media/image35.jpg"/><Relationship Id="rId20" Type="http://schemas.openxmlformats.org/officeDocument/2006/relationships/image" Target="../media/image39.jpg"/><Relationship Id="rId29" Type="http://schemas.openxmlformats.org/officeDocument/2006/relationships/image" Target="../media/image51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48.png"/><Relationship Id="rId11" Type="http://schemas.openxmlformats.org/officeDocument/2006/relationships/image" Target="../media/image29.png"/><Relationship Id="rId24" Type="http://schemas.openxmlformats.org/officeDocument/2006/relationships/image" Target="../media/image43.jpg"/><Relationship Id="rId5" Type="http://schemas.openxmlformats.org/officeDocument/2006/relationships/image" Target="../media/image47.png"/><Relationship Id="rId15" Type="http://schemas.openxmlformats.org/officeDocument/2006/relationships/image" Target="../media/image34.jpeg"/><Relationship Id="rId23" Type="http://schemas.openxmlformats.org/officeDocument/2006/relationships/image" Target="../media/image42.jpg"/><Relationship Id="rId28" Type="http://schemas.openxmlformats.org/officeDocument/2006/relationships/image" Target="../media/image50.png"/><Relationship Id="rId10" Type="http://schemas.openxmlformats.org/officeDocument/2006/relationships/image" Target="../media/image28.jpeg"/><Relationship Id="rId19" Type="http://schemas.openxmlformats.org/officeDocument/2006/relationships/image" Target="../media/image38.jpg"/><Relationship Id="rId4" Type="http://schemas.openxmlformats.org/officeDocument/2006/relationships/image" Target="../media/image25.png"/><Relationship Id="rId9" Type="http://schemas.openxmlformats.org/officeDocument/2006/relationships/image" Target="../media/image27.jpg"/><Relationship Id="rId14" Type="http://schemas.openxmlformats.org/officeDocument/2006/relationships/image" Target="../media/image33.jpg"/><Relationship Id="rId22" Type="http://schemas.openxmlformats.org/officeDocument/2006/relationships/image" Target="../media/image41.jpg"/><Relationship Id="rId27" Type="http://schemas.openxmlformats.org/officeDocument/2006/relationships/image" Target="../media/image4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0.png"/><Relationship Id="rId3" Type="http://schemas.openxmlformats.org/officeDocument/2006/relationships/image" Target="../media/image93.png"/><Relationship Id="rId7" Type="http://schemas.openxmlformats.org/officeDocument/2006/relationships/image" Target="../media/image74.png"/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Relationship Id="rId9" Type="http://schemas.openxmlformats.org/officeDocument/2006/relationships/image" Target="../media/image117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jpg"/><Relationship Id="rId1" Type="http://schemas.openxmlformats.org/officeDocument/2006/relationships/slideLayout" Target="../slideLayouts/slideLayout2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64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12" Type="http://schemas.openxmlformats.org/officeDocument/2006/relationships/image" Target="../media/image63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57.png"/><Relationship Id="rId11" Type="http://schemas.openxmlformats.org/officeDocument/2006/relationships/image" Target="../media/image62.png"/><Relationship Id="rId5" Type="http://schemas.openxmlformats.org/officeDocument/2006/relationships/image" Target="../media/image56.png"/><Relationship Id="rId10" Type="http://schemas.openxmlformats.org/officeDocument/2006/relationships/image" Target="../media/image61.png"/><Relationship Id="rId4" Type="http://schemas.openxmlformats.org/officeDocument/2006/relationships/image" Target="../media/image550.png"/><Relationship Id="rId9" Type="http://schemas.openxmlformats.org/officeDocument/2006/relationships/image" Target="../media/image6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68.png"/><Relationship Id="rId3" Type="http://schemas.openxmlformats.org/officeDocument/2006/relationships/image" Target="../media/image46.png"/><Relationship Id="rId7" Type="http://schemas.openxmlformats.org/officeDocument/2006/relationships/image" Target="../media/image34.jpeg"/><Relationship Id="rId12" Type="http://schemas.openxmlformats.org/officeDocument/2006/relationships/image" Target="../media/image37.jp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65.png"/><Relationship Id="rId11" Type="http://schemas.openxmlformats.org/officeDocument/2006/relationships/image" Target="../media/image36.jpg"/><Relationship Id="rId5" Type="http://schemas.openxmlformats.org/officeDocument/2006/relationships/image" Target="../media/image55.png"/><Relationship Id="rId15" Type="http://schemas.openxmlformats.org/officeDocument/2006/relationships/image" Target="../media/image70.png"/><Relationship Id="rId10" Type="http://schemas.openxmlformats.org/officeDocument/2006/relationships/image" Target="../media/image67.jpeg"/><Relationship Id="rId4" Type="http://schemas.openxmlformats.org/officeDocument/2006/relationships/image" Target="../media/image54.jpeg"/><Relationship Id="rId9" Type="http://schemas.openxmlformats.org/officeDocument/2006/relationships/image" Target="../media/image66.png"/><Relationship Id="rId14" Type="http://schemas.openxmlformats.org/officeDocument/2006/relationships/image" Target="../media/image6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37.jpg"/><Relationship Id="rId7" Type="http://schemas.openxmlformats.org/officeDocument/2006/relationships/image" Target="../media/image54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72.png"/><Relationship Id="rId5" Type="http://schemas.openxmlformats.org/officeDocument/2006/relationships/image" Target="../media/image71.jpeg"/><Relationship Id="rId10" Type="http://schemas.openxmlformats.org/officeDocument/2006/relationships/image" Target="../media/image36.jpg"/><Relationship Id="rId4" Type="http://schemas.openxmlformats.org/officeDocument/2006/relationships/image" Target="../media/image67.jpeg"/><Relationship Id="rId9" Type="http://schemas.openxmlformats.org/officeDocument/2006/relationships/image" Target="../media/image7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13" Type="http://schemas.openxmlformats.org/officeDocument/2006/relationships/image" Target="../media/image93.png"/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12" Type="http://schemas.openxmlformats.org/officeDocument/2006/relationships/image" Target="../media/image74.png"/><Relationship Id="rId2" Type="http://schemas.openxmlformats.org/officeDocument/2006/relationships/image" Target="../media/image73.jpeg"/><Relationship Id="rId16" Type="http://schemas.openxmlformats.org/officeDocument/2006/relationships/image" Target="../media/image96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86.png"/><Relationship Id="rId11" Type="http://schemas.openxmlformats.org/officeDocument/2006/relationships/image" Target="../media/image91.png"/><Relationship Id="rId5" Type="http://schemas.openxmlformats.org/officeDocument/2006/relationships/image" Target="../media/image85.png"/><Relationship Id="rId15" Type="http://schemas.openxmlformats.org/officeDocument/2006/relationships/image" Target="../media/image95.png"/><Relationship Id="rId10" Type="http://schemas.openxmlformats.org/officeDocument/2006/relationships/image" Target="../media/image90.png"/><Relationship Id="rId4" Type="http://schemas.openxmlformats.org/officeDocument/2006/relationships/image" Target="../media/image84.png"/><Relationship Id="rId9" Type="http://schemas.openxmlformats.org/officeDocument/2006/relationships/image" Target="../media/image89.png"/><Relationship Id="rId14" Type="http://schemas.openxmlformats.org/officeDocument/2006/relationships/image" Target="../media/image9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A9B94D6A-48D5-B536-F6C3-DD958F6AEAAD}"/>
              </a:ext>
            </a:extLst>
          </p:cNvPr>
          <p:cNvSpPr/>
          <p:nvPr/>
        </p:nvSpPr>
        <p:spPr>
          <a:xfrm>
            <a:off x="316800" y="4190400"/>
            <a:ext cx="1656000" cy="633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CEE4790-1741-57DE-411C-32EF51787E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918" y="2901946"/>
            <a:ext cx="2921348" cy="358663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GB" sz="1600" b="1" dirty="0"/>
              <a:t>Luke C. Pilling</a:t>
            </a:r>
            <a:r>
              <a:rPr lang="en-GB" sz="1600" dirty="0"/>
              <a:t>, PhD</a:t>
            </a:r>
            <a:endParaRPr lang="en-GB" sz="2800" i="1" dirty="0"/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DB8E2406-FC83-FC8E-E30F-BFFC2F2C7C10}"/>
              </a:ext>
            </a:extLst>
          </p:cNvPr>
          <p:cNvSpPr txBox="1">
            <a:spLocks/>
          </p:cNvSpPr>
          <p:nvPr/>
        </p:nvSpPr>
        <p:spPr>
          <a:xfrm>
            <a:off x="796154" y="2033656"/>
            <a:ext cx="5575308" cy="59397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1586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2" b="0" i="0" kern="1200">
                <a:solidFill>
                  <a:srgbClr val="003C3B"/>
                </a:solidFill>
                <a:latin typeface="Outfit" pitchFamily="2" charset="0"/>
                <a:ea typeface="+mj-ea"/>
                <a:cs typeface="+mj-cs"/>
              </a:defRPr>
            </a:lvl1pPr>
          </a:lstStyle>
          <a:p>
            <a:r>
              <a:rPr lang="en-GB" sz="1800" b="1" dirty="0">
                <a:solidFill>
                  <a:srgbClr val="017D69"/>
                </a:solidFill>
              </a:rPr>
              <a:t>Genetic Insights into Ageing and Chronic Disease: </a:t>
            </a:r>
            <a:br>
              <a:rPr lang="en-GB" sz="1800" b="1" dirty="0">
                <a:solidFill>
                  <a:srgbClr val="017D69"/>
                </a:solidFill>
              </a:rPr>
            </a:br>
            <a:r>
              <a:rPr lang="en-GB" sz="1800" b="1" dirty="0">
                <a:solidFill>
                  <a:srgbClr val="017D69"/>
                </a:solidFill>
              </a:rPr>
              <a:t>Pathways, Penetrance, and Multimorbidity</a:t>
            </a:r>
            <a:endParaRPr lang="en-GB" sz="1800" b="1" dirty="0"/>
          </a:p>
        </p:txBody>
      </p:sp>
      <p:sp>
        <p:nvSpPr>
          <p:cNvPr id="20" name="Title 2">
            <a:extLst>
              <a:ext uri="{FF2B5EF4-FFF2-40B4-BE49-F238E27FC236}">
                <a16:creationId xmlns:a16="http://schemas.microsoft.com/office/drawing/2014/main" id="{707CB9C6-BEB7-015F-A476-EA8FA50E1FBE}"/>
              </a:ext>
            </a:extLst>
          </p:cNvPr>
          <p:cNvSpPr txBox="1">
            <a:spLocks/>
          </p:cNvSpPr>
          <p:nvPr/>
        </p:nvSpPr>
        <p:spPr>
          <a:xfrm>
            <a:off x="7057813" y="-37139"/>
            <a:ext cx="1957493" cy="265480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1586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2" b="0" i="0" kern="1200">
                <a:solidFill>
                  <a:srgbClr val="003C3B"/>
                </a:solidFill>
                <a:latin typeface="Outfit" pitchFamily="2" charset="0"/>
                <a:ea typeface="+mj-ea"/>
                <a:cs typeface="+mj-cs"/>
              </a:defRPr>
            </a:lvl1pPr>
          </a:lstStyle>
          <a:p>
            <a:pPr>
              <a:lnSpc>
                <a:spcPts val="1800"/>
              </a:lnSpc>
              <a:spcBef>
                <a:spcPts val="0"/>
              </a:spcBef>
            </a:pPr>
            <a:r>
              <a:rPr lang="en-GB" sz="1400" b="1" dirty="0">
                <a:solidFill>
                  <a:srgbClr val="017D69"/>
                </a:solidFill>
              </a:rPr>
              <a:t>GEMINI team</a:t>
            </a:r>
            <a:br>
              <a:rPr lang="en-GB" sz="1400" dirty="0"/>
            </a:br>
            <a:r>
              <a:rPr lang="en-GB" sz="1400" dirty="0"/>
              <a:t>Bethany Voller</a:t>
            </a:r>
            <a:br>
              <a:rPr lang="en-GB" sz="1400" dirty="0"/>
            </a:br>
            <a:r>
              <a:rPr lang="en-GB" sz="1400" dirty="0"/>
              <a:t>Dr Olivia Murrin</a:t>
            </a:r>
            <a:br>
              <a:rPr lang="en-GB" sz="1400" dirty="0"/>
            </a:br>
            <a:r>
              <a:rPr lang="en-GB" sz="1400" dirty="0"/>
              <a:t>Ruby Woodward</a:t>
            </a:r>
            <a:br>
              <a:rPr lang="en-GB" sz="1400" dirty="0"/>
            </a:br>
            <a:r>
              <a:rPr lang="en-GB" sz="1400" dirty="0"/>
              <a:t>Dr Ninon Mounier</a:t>
            </a:r>
            <a:br>
              <a:rPr lang="en-GB" sz="1400" dirty="0"/>
            </a:br>
            <a:r>
              <a:rPr lang="en-GB" sz="1400" dirty="0"/>
              <a:t>Dr Deniz </a:t>
            </a:r>
            <a:r>
              <a:rPr lang="en-GB" sz="1400" dirty="0" err="1"/>
              <a:t>Türkmen</a:t>
            </a:r>
            <a:br>
              <a:rPr lang="en-GB" sz="1400" dirty="0"/>
            </a:br>
            <a:r>
              <a:rPr lang="en-GB" sz="1400" dirty="0"/>
              <a:t>Dr João Delgado</a:t>
            </a:r>
          </a:p>
          <a:p>
            <a:pPr>
              <a:lnSpc>
                <a:spcPts val="1800"/>
              </a:lnSpc>
              <a:spcBef>
                <a:spcPts val="0"/>
              </a:spcBef>
            </a:pPr>
            <a:r>
              <a:rPr lang="en-GB" sz="1400" dirty="0"/>
              <a:t>Dr Lucía Carrasco</a:t>
            </a:r>
          </a:p>
          <a:p>
            <a:pPr>
              <a:lnSpc>
                <a:spcPts val="1800"/>
              </a:lnSpc>
              <a:spcBef>
                <a:spcPts val="0"/>
              </a:spcBef>
            </a:pPr>
            <a:r>
              <a:rPr lang="en-GB" sz="1400" dirty="0"/>
              <a:t>Dr Concepción Violán</a:t>
            </a:r>
            <a:br>
              <a:rPr lang="en-GB" sz="1400" dirty="0"/>
            </a:br>
            <a:r>
              <a:rPr lang="en-GB" sz="1400" dirty="0"/>
              <a:t>Prof Frank Dudbridge</a:t>
            </a:r>
            <a:br>
              <a:rPr lang="en-GB" sz="1400" dirty="0"/>
            </a:br>
            <a:r>
              <a:rPr lang="en-GB" sz="1400" dirty="0"/>
              <a:t>Prof Jane Masoli </a:t>
            </a:r>
          </a:p>
          <a:p>
            <a:pPr>
              <a:lnSpc>
                <a:spcPts val="1800"/>
              </a:lnSpc>
              <a:spcBef>
                <a:spcPts val="0"/>
              </a:spcBef>
            </a:pPr>
            <a:r>
              <a:rPr lang="en-GB" sz="1400" dirty="0"/>
              <a:t>Prof Jack Bowden</a:t>
            </a:r>
            <a:br>
              <a:rPr lang="en-GB" sz="1400" dirty="0"/>
            </a:br>
            <a:r>
              <a:rPr lang="en-GB" sz="1400" dirty="0"/>
              <a:t>Prof Tim Frayling (PI)</a:t>
            </a:r>
            <a:br>
              <a:rPr lang="en-GB" sz="1400" dirty="0"/>
            </a:br>
            <a:endParaRPr lang="en-GB" sz="1400" dirty="0"/>
          </a:p>
        </p:txBody>
      </p:sp>
      <p:pic>
        <p:nvPicPr>
          <p:cNvPr id="6" name="Picture 5" descr="A blue square with black background&#10;&#10;Description automatically generated">
            <a:extLst>
              <a:ext uri="{FF2B5EF4-FFF2-40B4-BE49-F238E27FC236}">
                <a16:creationId xmlns:a16="http://schemas.microsoft.com/office/drawing/2014/main" id="{0DBED037-2BA6-1FC8-25FD-4501886ED5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7675" y="4725285"/>
            <a:ext cx="763489" cy="257042"/>
          </a:xfrm>
          <a:prstGeom prst="rect">
            <a:avLst/>
          </a:prstGeom>
        </p:spPr>
      </p:pic>
      <p:pic>
        <p:nvPicPr>
          <p:cNvPr id="12" name="Picture 11" descr="A close-up of a black background&#10;&#10;AI-generated content may be incorrect.">
            <a:extLst>
              <a:ext uri="{FF2B5EF4-FFF2-40B4-BE49-F238E27FC236}">
                <a16:creationId xmlns:a16="http://schemas.microsoft.com/office/drawing/2014/main" id="{E2DA6418-1569-ED86-315F-E38E132DEE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148" b="-2"/>
          <a:stretch/>
        </p:blipFill>
        <p:spPr>
          <a:xfrm>
            <a:off x="3319366" y="4738150"/>
            <a:ext cx="1237804" cy="233877"/>
          </a:xfrm>
          <a:prstGeom prst="rect">
            <a:avLst/>
          </a:prstGeom>
        </p:spPr>
      </p:pic>
      <p:pic>
        <p:nvPicPr>
          <p:cNvPr id="15" name="Picture 14" descr="A blue and grey logo&#10;&#10;AI-generated content may be incorrect.">
            <a:extLst>
              <a:ext uri="{FF2B5EF4-FFF2-40B4-BE49-F238E27FC236}">
                <a16:creationId xmlns:a16="http://schemas.microsoft.com/office/drawing/2014/main" id="{A29FC2D2-C9E0-CB5A-4EBE-5A5BE4259F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1253" y="4741890"/>
            <a:ext cx="886999" cy="233877"/>
          </a:xfrm>
          <a:prstGeom prst="rect">
            <a:avLst/>
          </a:prstGeom>
        </p:spPr>
      </p:pic>
      <p:sp>
        <p:nvSpPr>
          <p:cNvPr id="26" name="Title 2">
            <a:extLst>
              <a:ext uri="{FF2B5EF4-FFF2-40B4-BE49-F238E27FC236}">
                <a16:creationId xmlns:a16="http://schemas.microsoft.com/office/drawing/2014/main" id="{F20B5A78-FE68-0D0F-4CD7-000057E407DB}"/>
              </a:ext>
            </a:extLst>
          </p:cNvPr>
          <p:cNvSpPr txBox="1">
            <a:spLocks/>
          </p:cNvSpPr>
          <p:nvPr/>
        </p:nvSpPr>
        <p:spPr>
          <a:xfrm>
            <a:off x="7057813" y="3113887"/>
            <a:ext cx="2086187" cy="190039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1586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2" b="0" i="0" kern="1200">
                <a:solidFill>
                  <a:srgbClr val="003C3B"/>
                </a:solidFill>
                <a:latin typeface="Outfit" pitchFamily="2" charset="0"/>
                <a:ea typeface="+mj-ea"/>
                <a:cs typeface="+mj-cs"/>
              </a:defRPr>
            </a:lvl1pPr>
          </a:lstStyle>
          <a:p>
            <a:pPr>
              <a:lnSpc>
                <a:spcPts val="1800"/>
              </a:lnSpc>
              <a:spcBef>
                <a:spcPts val="0"/>
              </a:spcBef>
              <a:spcAft>
                <a:spcPts val="200"/>
              </a:spcAft>
            </a:pPr>
            <a:r>
              <a:rPr lang="en-GB" sz="1400" b="1" dirty="0">
                <a:solidFill>
                  <a:srgbClr val="017D69"/>
                </a:solidFill>
              </a:rPr>
              <a:t>Team Iron</a:t>
            </a:r>
            <a:br>
              <a:rPr lang="en-GB" sz="1400" dirty="0"/>
            </a:br>
            <a:r>
              <a:rPr lang="en-GB" sz="1400" dirty="0"/>
              <a:t>Mitchell Lucas</a:t>
            </a:r>
            <a:br>
              <a:rPr lang="en-GB" sz="1400" dirty="0"/>
            </a:br>
            <a:r>
              <a:rPr lang="en-GB" sz="1400" dirty="0"/>
              <a:t>Daniel Williamson</a:t>
            </a:r>
            <a:br>
              <a:rPr lang="en-GB" sz="1400" dirty="0"/>
            </a:br>
            <a:r>
              <a:rPr lang="en-GB" sz="1400" dirty="0"/>
              <a:t>Lucy Banfield</a:t>
            </a:r>
            <a:br>
              <a:rPr lang="en-GB" sz="1400" dirty="0"/>
            </a:br>
            <a:r>
              <a:rPr lang="en-GB" sz="1400" dirty="0"/>
              <a:t>Dr Francesco Casanova</a:t>
            </a:r>
            <a:br>
              <a:rPr lang="en-GB" sz="1400" dirty="0"/>
            </a:br>
            <a:r>
              <a:rPr lang="en-GB" sz="1400" dirty="0"/>
              <a:t>Dr Jeremy Shearman</a:t>
            </a:r>
            <a:br>
              <a:rPr lang="en-GB" sz="1400" dirty="0"/>
            </a:br>
            <a:r>
              <a:rPr lang="en-GB" sz="1400" dirty="0"/>
              <a:t>Dr Janice Atkins</a:t>
            </a:r>
            <a:br>
              <a:rPr lang="en-GB" sz="1400" dirty="0"/>
            </a:br>
            <a:r>
              <a:rPr lang="en-GB" sz="1400" dirty="0"/>
              <a:t>Prof David Melzer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A949052-537E-8C88-E5EE-962D323DFF7A}"/>
              </a:ext>
            </a:extLst>
          </p:cNvPr>
          <p:cNvSpPr txBox="1"/>
          <p:nvPr/>
        </p:nvSpPr>
        <p:spPr>
          <a:xfrm>
            <a:off x="-21645" y="4579180"/>
            <a:ext cx="1423788" cy="453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300"/>
              </a:spcAft>
            </a:pPr>
            <a:r>
              <a:rPr lang="en-GB" sz="1050" dirty="0">
                <a:solidFill>
                  <a:srgbClr val="003C3B"/>
                </a:solidFill>
                <a:latin typeface="Outfit" pitchFamily="2" charset="0"/>
              </a:rPr>
              <a:t>DBC seminar @ UNIL</a:t>
            </a:r>
          </a:p>
          <a:p>
            <a:pPr>
              <a:spcAft>
                <a:spcPts val="300"/>
              </a:spcAft>
            </a:pPr>
            <a:r>
              <a:rPr lang="en-GB" sz="1050" dirty="0">
                <a:solidFill>
                  <a:srgbClr val="003C3B"/>
                </a:solidFill>
                <a:latin typeface="Outfit" pitchFamily="2" charset="0"/>
              </a:rPr>
              <a:t>27 March 2025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DF455BBA-B89B-5E17-2388-80EC0245CD41}"/>
              </a:ext>
            </a:extLst>
          </p:cNvPr>
          <p:cNvGrpSpPr/>
          <p:nvPr/>
        </p:nvGrpSpPr>
        <p:grpSpPr>
          <a:xfrm>
            <a:off x="253192" y="233232"/>
            <a:ext cx="4544073" cy="703156"/>
            <a:chOff x="405592" y="3800385"/>
            <a:chExt cx="4544073" cy="703156"/>
          </a:xfrm>
        </p:grpSpPr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9284EA41-8C19-D702-8C6A-56E39F2BE8D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05592" y="3800385"/>
              <a:ext cx="2796540" cy="590053"/>
            </a:xfrm>
            <a:prstGeom prst="rect">
              <a:avLst/>
            </a:prstGeom>
          </p:spPr>
        </p:pic>
        <p:sp>
          <p:nvSpPr>
            <p:cNvPr id="42" name="Title 2">
              <a:extLst>
                <a:ext uri="{FF2B5EF4-FFF2-40B4-BE49-F238E27FC236}">
                  <a16:creationId xmlns:a16="http://schemas.microsoft.com/office/drawing/2014/main" id="{A17233E7-433C-BE3B-C00F-A6959491C037}"/>
                </a:ext>
              </a:extLst>
            </p:cNvPr>
            <p:cNvSpPr txBox="1">
              <a:spLocks/>
            </p:cNvSpPr>
            <p:nvPr/>
          </p:nvSpPr>
          <p:spPr>
            <a:xfrm>
              <a:off x="984273" y="4144878"/>
              <a:ext cx="3965392" cy="358663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algn="l" defTabSz="415869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002" b="0" i="0" kern="1200">
                  <a:solidFill>
                    <a:srgbClr val="003C3B"/>
                  </a:solidFill>
                  <a:latin typeface="Outfit" pitchFamily="2" charset="0"/>
                  <a:ea typeface="+mj-ea"/>
                  <a:cs typeface="+mj-cs"/>
                </a:defRPr>
              </a:lvl1pPr>
            </a:lstStyle>
            <a:p>
              <a:pPr>
                <a:lnSpc>
                  <a:spcPct val="100000"/>
                </a:lnSpc>
                <a:spcBef>
                  <a:spcPts val="0"/>
                </a:spcBef>
              </a:pPr>
              <a:r>
                <a:rPr lang="en-GB" sz="1200" i="1" dirty="0"/>
                <a:t>Department of Clinical and Biomedical Sciences</a:t>
              </a:r>
              <a:endParaRPr lang="en-GB" sz="2000" i="1" dirty="0"/>
            </a:p>
          </p:txBody>
        </p:sp>
      </p:grpSp>
      <p:pic>
        <p:nvPicPr>
          <p:cNvPr id="46" name="Picture 45" descr="A green arrow in a circle&#10;&#10;AI-generated content may be incorrect.">
            <a:extLst>
              <a:ext uri="{FF2B5EF4-FFF2-40B4-BE49-F238E27FC236}">
                <a16:creationId xmlns:a16="http://schemas.microsoft.com/office/drawing/2014/main" id="{93808006-E831-388A-0513-B4126503F3F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267" y="2102871"/>
            <a:ext cx="428889" cy="428889"/>
          </a:xfrm>
          <a:prstGeom prst="rect">
            <a:avLst/>
          </a:prstGeom>
        </p:spPr>
      </p:pic>
      <p:pic>
        <p:nvPicPr>
          <p:cNvPr id="4" name="Picture 16" descr="Profile | University of Exeter Medical School | University of Exeter">
            <a:extLst>
              <a:ext uri="{FF2B5EF4-FFF2-40B4-BE49-F238E27FC236}">
                <a16:creationId xmlns:a16="http://schemas.microsoft.com/office/drawing/2014/main" id="{75A25A65-2A2C-A932-282A-616777DE42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0020" y="2298770"/>
            <a:ext cx="215264" cy="225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 person smiling for a picture&#10;&#10;AI-generated content may be incorrect.">
            <a:extLst>
              <a:ext uri="{FF2B5EF4-FFF2-40B4-BE49-F238E27FC236}">
                <a16:creationId xmlns:a16="http://schemas.microsoft.com/office/drawing/2014/main" id="{514C1A2E-B04D-0796-F8AA-346B09B2678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3194" y="2088711"/>
            <a:ext cx="212089" cy="204618"/>
          </a:xfrm>
          <a:prstGeom prst="rect">
            <a:avLst/>
          </a:prstGeom>
        </p:spPr>
      </p:pic>
      <p:pic>
        <p:nvPicPr>
          <p:cNvPr id="13" name="Picture 2" descr="Professor David Melzer  ">
            <a:extLst>
              <a:ext uri="{FF2B5EF4-FFF2-40B4-BE49-F238E27FC236}">
                <a16:creationId xmlns:a16="http://schemas.microsoft.com/office/drawing/2014/main" id="{AD645EF4-BAA9-ECD3-B26A-9C6445EE94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9316" y="4759944"/>
            <a:ext cx="232376" cy="229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 descr="A person in a suit&#10;&#10;AI-generated content may be incorrect.">
            <a:extLst>
              <a:ext uri="{FF2B5EF4-FFF2-40B4-BE49-F238E27FC236}">
                <a16:creationId xmlns:a16="http://schemas.microsoft.com/office/drawing/2014/main" id="{7B553F3B-1AB3-B644-8201-ECF4E09BBB7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28" t="5975" r="16027" b="28479"/>
          <a:stretch/>
        </p:blipFill>
        <p:spPr>
          <a:xfrm>
            <a:off x="6850979" y="2531125"/>
            <a:ext cx="213810" cy="213810"/>
          </a:xfrm>
          <a:prstGeom prst="rect">
            <a:avLst/>
          </a:prstGeom>
        </p:spPr>
      </p:pic>
      <p:pic>
        <p:nvPicPr>
          <p:cNvPr id="18" name="Picture 17" descr="A person wearing glasses and smiling&#10;&#10;AI-generated content may be incorrect.">
            <a:extLst>
              <a:ext uri="{FF2B5EF4-FFF2-40B4-BE49-F238E27FC236}">
                <a16:creationId xmlns:a16="http://schemas.microsoft.com/office/drawing/2014/main" id="{530503DA-4BAB-EE51-B7BF-9329AD68633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2930" y="1391793"/>
            <a:ext cx="225146" cy="225146"/>
          </a:xfrm>
          <a:prstGeom prst="rect">
            <a:avLst/>
          </a:prstGeom>
        </p:spPr>
      </p:pic>
      <p:pic>
        <p:nvPicPr>
          <p:cNvPr id="21" name="Picture 20" descr="A person with long curly hair smiling&#10;&#10;AI-generated content may be incorrect.">
            <a:extLst>
              <a:ext uri="{FF2B5EF4-FFF2-40B4-BE49-F238E27FC236}">
                <a16:creationId xmlns:a16="http://schemas.microsoft.com/office/drawing/2014/main" id="{A12473EC-E167-F5B0-7D84-6A51B5377E8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5146" y="1160470"/>
            <a:ext cx="220714" cy="220714"/>
          </a:xfrm>
          <a:prstGeom prst="rect">
            <a:avLst/>
          </a:prstGeom>
        </p:spPr>
      </p:pic>
      <p:pic>
        <p:nvPicPr>
          <p:cNvPr id="22" name="Picture 6" descr=" Ninon Mounier  ">
            <a:extLst>
              <a:ext uri="{FF2B5EF4-FFF2-40B4-BE49-F238E27FC236}">
                <a16:creationId xmlns:a16="http://schemas.microsoft.com/office/drawing/2014/main" id="{5B0BBA46-DD71-42FA-7C5D-B6FDA777AA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5721" y="927455"/>
            <a:ext cx="219564" cy="219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 descr="A person taking a selfie&#10;&#10;AI-generated content may be incorrect.">
            <a:extLst>
              <a:ext uri="{FF2B5EF4-FFF2-40B4-BE49-F238E27FC236}">
                <a16:creationId xmlns:a16="http://schemas.microsoft.com/office/drawing/2014/main" id="{9474C97D-DFE4-915E-882E-7DAFDF79352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21" t="4027" r="12351" b="21345"/>
          <a:stretch/>
        </p:blipFill>
        <p:spPr>
          <a:xfrm>
            <a:off x="6845184" y="700855"/>
            <a:ext cx="220638" cy="220638"/>
          </a:xfrm>
          <a:prstGeom prst="rect">
            <a:avLst/>
          </a:prstGeom>
        </p:spPr>
      </p:pic>
      <p:pic>
        <p:nvPicPr>
          <p:cNvPr id="27" name="Picture 26" descr="A person taking a selfie&#10;&#10;AI-generated content may be incorrect.">
            <a:extLst>
              <a:ext uri="{FF2B5EF4-FFF2-40B4-BE49-F238E27FC236}">
                <a16:creationId xmlns:a16="http://schemas.microsoft.com/office/drawing/2014/main" id="{526B7BC1-D851-E59E-0BD1-5944FA24F0E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2334" y="466555"/>
            <a:ext cx="222950" cy="225924"/>
          </a:xfrm>
          <a:prstGeom prst="rect">
            <a:avLst/>
          </a:prstGeom>
        </p:spPr>
      </p:pic>
      <p:pic>
        <p:nvPicPr>
          <p:cNvPr id="32" name="Picture 31" descr="A person with long hair wearing a black shirt&#10;&#10;AI-generated content may be incorrect.">
            <a:extLst>
              <a:ext uri="{FF2B5EF4-FFF2-40B4-BE49-F238E27FC236}">
                <a16:creationId xmlns:a16="http://schemas.microsoft.com/office/drawing/2014/main" id="{57BCB10B-CEF3-6D66-F655-29C587E74DA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69" t="1526" r="22916" b="31359"/>
          <a:stretch/>
        </p:blipFill>
        <p:spPr>
          <a:xfrm>
            <a:off x="6843942" y="238003"/>
            <a:ext cx="221342" cy="221342"/>
          </a:xfrm>
          <a:prstGeom prst="rect">
            <a:avLst/>
          </a:prstGeom>
        </p:spPr>
      </p:pic>
      <p:pic>
        <p:nvPicPr>
          <p:cNvPr id="37" name="Picture 36" descr="A person in a suit and tie&#10;&#10;AI-generated content may be incorrect.">
            <a:extLst>
              <a:ext uri="{FF2B5EF4-FFF2-40B4-BE49-F238E27FC236}">
                <a16:creationId xmlns:a16="http://schemas.microsoft.com/office/drawing/2014/main" id="{09EB554C-596B-B2E3-3A66-AF84FF9A073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51" t="12087" r="12087" b="13351"/>
          <a:stretch/>
        </p:blipFill>
        <p:spPr>
          <a:xfrm>
            <a:off x="6833578" y="3608292"/>
            <a:ext cx="231706" cy="231706"/>
          </a:xfrm>
          <a:prstGeom prst="rect">
            <a:avLst/>
          </a:prstGeom>
        </p:spPr>
      </p:pic>
      <p:pic>
        <p:nvPicPr>
          <p:cNvPr id="45" name="Picture 44" descr="A person taking a selfie&#10;&#10;AI-generated content may be incorrect.">
            <a:extLst>
              <a:ext uri="{FF2B5EF4-FFF2-40B4-BE49-F238E27FC236}">
                <a16:creationId xmlns:a16="http://schemas.microsoft.com/office/drawing/2014/main" id="{3C8B086D-5FB2-9FF5-1BD5-123B3590148A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16" t="3919" r="7714" b="12408"/>
          <a:stretch/>
        </p:blipFill>
        <p:spPr>
          <a:xfrm>
            <a:off x="6836859" y="3843791"/>
            <a:ext cx="230806" cy="230806"/>
          </a:xfrm>
          <a:prstGeom prst="rect">
            <a:avLst/>
          </a:prstGeom>
        </p:spPr>
      </p:pic>
      <p:pic>
        <p:nvPicPr>
          <p:cNvPr id="48" name="Picture 47" descr="A person wearing glasses and smiling&#10;&#10;AI-generated content may be incorrect.">
            <a:extLst>
              <a:ext uri="{FF2B5EF4-FFF2-40B4-BE49-F238E27FC236}">
                <a16:creationId xmlns:a16="http://schemas.microsoft.com/office/drawing/2014/main" id="{641FD468-161C-5D8F-ED26-37042E1BBE85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7215"/>
          <a:stretch/>
        </p:blipFill>
        <p:spPr>
          <a:xfrm>
            <a:off x="6844511" y="4080852"/>
            <a:ext cx="222825" cy="206746"/>
          </a:xfrm>
          <a:prstGeom prst="rect">
            <a:avLst/>
          </a:prstGeom>
        </p:spPr>
      </p:pic>
      <p:pic>
        <p:nvPicPr>
          <p:cNvPr id="50" name="Picture 49" descr="A person smiling at camera&#10;&#10;AI-generated content may be incorrect.">
            <a:extLst>
              <a:ext uri="{FF2B5EF4-FFF2-40B4-BE49-F238E27FC236}">
                <a16:creationId xmlns:a16="http://schemas.microsoft.com/office/drawing/2014/main" id="{2356A818-A439-30C2-9F11-4838D536FAD8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13" t="6751" r="12934" b="18945"/>
          <a:stretch/>
        </p:blipFill>
        <p:spPr>
          <a:xfrm>
            <a:off x="6837814" y="4526699"/>
            <a:ext cx="233878" cy="224657"/>
          </a:xfrm>
          <a:prstGeom prst="rect">
            <a:avLst/>
          </a:prstGeom>
        </p:spPr>
      </p:pic>
      <p:pic>
        <p:nvPicPr>
          <p:cNvPr id="52" name="Picture 51" descr="A person wearing glasses and a white shirt&#10;&#10;AI-generated content may be incorrect.">
            <a:extLst>
              <a:ext uri="{FF2B5EF4-FFF2-40B4-BE49-F238E27FC236}">
                <a16:creationId xmlns:a16="http://schemas.microsoft.com/office/drawing/2014/main" id="{80B1D8A1-CC14-A7B7-5762-28B7FF67D79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44" t="3498" r="13604" b="23574"/>
          <a:stretch/>
        </p:blipFill>
        <p:spPr>
          <a:xfrm>
            <a:off x="6839316" y="4294652"/>
            <a:ext cx="230098" cy="224658"/>
          </a:xfrm>
          <a:prstGeom prst="rect">
            <a:avLst/>
          </a:prstGeom>
        </p:spPr>
      </p:pic>
      <p:pic>
        <p:nvPicPr>
          <p:cNvPr id="54" name="Picture 53" descr="A person wearing glasses and a grey jacket&#10;&#10;AI-generated content may be incorrect.">
            <a:extLst>
              <a:ext uri="{FF2B5EF4-FFF2-40B4-BE49-F238E27FC236}">
                <a16:creationId xmlns:a16="http://schemas.microsoft.com/office/drawing/2014/main" id="{D5A70138-9FE4-E848-54FD-E2DFB949A682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63" t="10166" r="19747" b="26944"/>
          <a:stretch/>
        </p:blipFill>
        <p:spPr>
          <a:xfrm>
            <a:off x="6849464" y="1850225"/>
            <a:ext cx="219564" cy="219564"/>
          </a:xfrm>
          <a:prstGeom prst="rect">
            <a:avLst/>
          </a:prstGeom>
        </p:spPr>
      </p:pic>
      <p:pic>
        <p:nvPicPr>
          <p:cNvPr id="56" name="Picture 55" descr="A person smiling for a selfie&#10;&#10;AI-generated content may be incorrect.">
            <a:extLst>
              <a:ext uri="{FF2B5EF4-FFF2-40B4-BE49-F238E27FC236}">
                <a16:creationId xmlns:a16="http://schemas.microsoft.com/office/drawing/2014/main" id="{2EEE1C79-4437-DD3A-D6FB-519F2B3BD98A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7941" y="1624224"/>
            <a:ext cx="221343" cy="221343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157CB15C-7CD5-FF01-50E6-6FB6DE7909AD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62480" y="2955901"/>
            <a:ext cx="224657" cy="224657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3F16DC7E-0B91-CFC7-8F5C-BD734247A793}"/>
              </a:ext>
            </a:extLst>
          </p:cNvPr>
          <p:cNvSpPr txBox="1"/>
          <p:nvPr/>
        </p:nvSpPr>
        <p:spPr>
          <a:xfrm>
            <a:off x="814948" y="3193405"/>
            <a:ext cx="41524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sz="1000" dirty="0">
                <a:solidFill>
                  <a:srgbClr val="017D69"/>
                </a:solidFill>
                <a:latin typeface="Outfit" pitchFamily="2" charset="0"/>
              </a:rPr>
              <a:t>Senior Lecturer in Genetic Epidemiology, University of Exeter, UK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FC9FE5D-CA40-3B04-D929-06039F135755}"/>
              </a:ext>
            </a:extLst>
          </p:cNvPr>
          <p:cNvSpPr txBox="1"/>
          <p:nvPr/>
        </p:nvSpPr>
        <p:spPr>
          <a:xfrm>
            <a:off x="7057813" y="2952715"/>
            <a:ext cx="53096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sz="800" i="1" dirty="0">
                <a:solidFill>
                  <a:srgbClr val="003C3B"/>
                </a:solidFill>
                <a:latin typeface="Outfit" pitchFamily="2" charset="0"/>
              </a:rPr>
              <a:t>Et al…!</a:t>
            </a:r>
          </a:p>
        </p:txBody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0BD5F1DF-6377-5B4D-A55B-9BA896B97898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846228" y="2753332"/>
            <a:ext cx="218728" cy="218728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5E88597C-0513-5087-1D94-6E9D456D60CD}"/>
              </a:ext>
            </a:extLst>
          </p:cNvPr>
          <p:cNvGrpSpPr/>
          <p:nvPr/>
        </p:nvGrpSpPr>
        <p:grpSpPr>
          <a:xfrm>
            <a:off x="638834" y="3602119"/>
            <a:ext cx="1615361" cy="630942"/>
            <a:chOff x="403159" y="2962232"/>
            <a:chExt cx="1615361" cy="630942"/>
          </a:xfrm>
        </p:grpSpPr>
        <p:pic>
          <p:nvPicPr>
            <p:cNvPr id="7" name="Picture 6" descr="A white cat in a black circle&#10;&#10;AI-generated content may be incorrect.">
              <a:extLst>
                <a:ext uri="{FF2B5EF4-FFF2-40B4-BE49-F238E27FC236}">
                  <a16:creationId xmlns:a16="http://schemas.microsoft.com/office/drawing/2014/main" id="{EECF111A-C80B-6743-847C-36281BE888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6545" y="3194858"/>
              <a:ext cx="138763" cy="138763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16587E9-7BF3-D5D1-39BA-C002B0410253}"/>
                </a:ext>
              </a:extLst>
            </p:cNvPr>
            <p:cNvSpPr txBox="1"/>
            <p:nvPr/>
          </p:nvSpPr>
          <p:spPr>
            <a:xfrm>
              <a:off x="580306" y="2962232"/>
              <a:ext cx="1438214" cy="6309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Aft>
                  <a:spcPts val="300"/>
                </a:spcAft>
              </a:pPr>
              <a:r>
                <a:rPr lang="en-GB" sz="1000" dirty="0">
                  <a:solidFill>
                    <a:srgbClr val="017D69"/>
                  </a:solidFill>
                  <a:latin typeface="Outfit" pitchFamily="2" charset="0"/>
                </a:rPr>
                <a:t>L.Pilling@exeter.ac.uk</a:t>
              </a:r>
            </a:p>
            <a:p>
              <a:pPr>
                <a:spcAft>
                  <a:spcPts val="300"/>
                </a:spcAft>
              </a:pPr>
              <a:r>
                <a:rPr lang="en-GB" sz="1000" dirty="0">
                  <a:solidFill>
                    <a:srgbClr val="017D69"/>
                  </a:solidFill>
                  <a:latin typeface="Outfit" pitchFamily="2" charset="0"/>
                </a:rPr>
                <a:t>lcpilling.github.io</a:t>
              </a:r>
            </a:p>
            <a:p>
              <a:pPr>
                <a:spcAft>
                  <a:spcPts val="300"/>
                </a:spcAft>
              </a:pPr>
              <a:r>
                <a:rPr lang="en-GB" sz="1000" dirty="0" err="1">
                  <a:solidFill>
                    <a:srgbClr val="017D69"/>
                  </a:solidFill>
                  <a:latin typeface="Outfit" pitchFamily="2" charset="0"/>
                </a:rPr>
                <a:t>lcpilling.bsky.social</a:t>
              </a:r>
              <a:endParaRPr lang="en-GB" sz="1000" dirty="0">
                <a:solidFill>
                  <a:srgbClr val="017D69"/>
                </a:solidFill>
                <a:latin typeface="Outfit" pitchFamily="2" charset="0"/>
              </a:endParaRPr>
            </a:p>
          </p:txBody>
        </p:sp>
        <p:pic>
          <p:nvPicPr>
            <p:cNvPr id="9" name="Picture 8" descr="A black and white envelope&#10;&#10;AI-generated content may be incorrect.">
              <a:extLst>
                <a:ext uri="{FF2B5EF4-FFF2-40B4-BE49-F238E27FC236}">
                  <a16:creationId xmlns:a16="http://schemas.microsoft.com/office/drawing/2014/main" id="{EF25AFD4-30C8-3E56-3875-DABF8544F76B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387" t="18385" r="16600" b="23124"/>
            <a:stretch/>
          </p:blipFill>
          <p:spPr>
            <a:xfrm>
              <a:off x="403159" y="3013079"/>
              <a:ext cx="144530" cy="124296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28ABAB79-BFBC-24E2-5B7C-ACA055B52DB6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/>
            <a:stretch>
              <a:fillRect/>
            </a:stretch>
          </p:blipFill>
          <p:spPr>
            <a:xfrm>
              <a:off x="414709" y="3403860"/>
              <a:ext cx="136752" cy="121457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71979FC8-DDAC-F52B-CDFF-5A2666451AC3}"/>
              </a:ext>
            </a:extLst>
          </p:cNvPr>
          <p:cNvSpPr txBox="1"/>
          <p:nvPr/>
        </p:nvSpPr>
        <p:spPr>
          <a:xfrm>
            <a:off x="4967396" y="-4546"/>
            <a:ext cx="1199957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kumimoji="0" lang="en-GB" sz="900" u="none" strike="noStrike" kern="1200" cap="none" spc="0" normalizeH="0" baseline="0" noProof="0" dirty="0">
                <a:ln>
                  <a:noFill/>
                </a:ln>
                <a:solidFill>
                  <a:srgbClr val="017D69"/>
                </a:solidFill>
                <a:effectLst/>
                <a:uLnTx/>
                <a:uFillTx/>
                <a:latin typeface="Outfit" pitchFamily="2" charset="0"/>
                <a:ea typeface="Calibri" panose="020F0502020204030204" pitchFamily="34" charset="0"/>
                <a:cs typeface="Arial" panose="020B0604020202020204" pitchFamily="34" charset="0"/>
              </a:rPr>
              <a:t>Slides on my GitHub</a:t>
            </a:r>
            <a:endParaRPr lang="en-GB" sz="900" dirty="0">
              <a:solidFill>
                <a:srgbClr val="017D69"/>
              </a:solidFill>
              <a:latin typeface="Outfit" pitchFamily="2" charset="0"/>
            </a:endParaRPr>
          </a:p>
        </p:txBody>
      </p:sp>
      <p:pic>
        <p:nvPicPr>
          <p:cNvPr id="23" name="Picture 22" descr="A qr code with green squares&#10;&#10;AI-generated content may be incorrect.">
            <a:extLst>
              <a:ext uri="{FF2B5EF4-FFF2-40B4-BE49-F238E27FC236}">
                <a16:creationId xmlns:a16="http://schemas.microsoft.com/office/drawing/2014/main" id="{6DB6E890-A992-7662-B09A-DFE9FB5D16C4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9488" y="216926"/>
            <a:ext cx="999893" cy="999893"/>
          </a:xfrm>
          <a:prstGeom prst="rect">
            <a:avLst/>
          </a:prstGeom>
        </p:spPr>
      </p:pic>
      <p:pic>
        <p:nvPicPr>
          <p:cNvPr id="17" name="Picture 2" descr="image">
            <a:extLst>
              <a:ext uri="{FF2B5EF4-FFF2-40B4-BE49-F238E27FC236}">
                <a16:creationId xmlns:a16="http://schemas.microsoft.com/office/drawing/2014/main" id="{E599FB7C-51B1-2794-E9CE-C1FEFF445A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2665" y="3393779"/>
            <a:ext cx="225147" cy="204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29406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41DB2A-B85F-0B61-C02C-04A37863E1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9287C8F-6CD3-E2A5-D7B3-F4BF6FD7303D}"/>
              </a:ext>
            </a:extLst>
          </p:cNvPr>
          <p:cNvSpPr/>
          <p:nvPr/>
        </p:nvSpPr>
        <p:spPr>
          <a:xfrm>
            <a:off x="316800" y="4152300"/>
            <a:ext cx="1656000" cy="633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7A5EDC-631D-44AB-5F09-426F53451B8E}"/>
              </a:ext>
            </a:extLst>
          </p:cNvPr>
          <p:cNvSpPr txBox="1"/>
          <p:nvPr/>
        </p:nvSpPr>
        <p:spPr>
          <a:xfrm>
            <a:off x="113731" y="134834"/>
            <a:ext cx="7568097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700" b="1" dirty="0">
                <a:solidFill>
                  <a:srgbClr val="003C3B"/>
                </a:solidFill>
                <a:latin typeface="Outfit" pitchFamily="2" charset="0"/>
              </a:rPr>
              <a:t>Condition pairs where BMI significantly attenuates the genetic correlation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B6F525-CA1B-ABD0-B8DA-8A0962C603FE}"/>
              </a:ext>
            </a:extLst>
          </p:cNvPr>
          <p:cNvSpPr txBox="1"/>
          <p:nvPr/>
        </p:nvSpPr>
        <p:spPr>
          <a:xfrm>
            <a:off x="5857874" y="836149"/>
            <a:ext cx="332422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050" b="0" i="0" u="none" strike="noStrike" baseline="0" dirty="0">
                <a:solidFill>
                  <a:srgbClr val="017D69"/>
                </a:solidFill>
                <a:latin typeface="Outfit" pitchFamily="2" charset="0"/>
              </a:rPr>
              <a:t>github.com/GEMINI-multimorbidity/partialLDSC</a:t>
            </a:r>
            <a:endParaRPr lang="en-GB" sz="1050" dirty="0">
              <a:solidFill>
                <a:srgbClr val="017D69"/>
              </a:solidFill>
              <a:latin typeface="Outfit" pitchFamily="2" charset="0"/>
            </a:endParaRPr>
          </a:p>
        </p:txBody>
      </p:sp>
      <p:pic>
        <p:nvPicPr>
          <p:cNvPr id="6" name="Picture 6" descr=" Ninon Mounier  ">
            <a:extLst>
              <a:ext uri="{FF2B5EF4-FFF2-40B4-BE49-F238E27FC236}">
                <a16:creationId xmlns:a16="http://schemas.microsoft.com/office/drawing/2014/main" id="{11C8E63B-5D8A-B32D-1573-6C33FD86BB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101" y="43002"/>
            <a:ext cx="779196" cy="825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8E17E097-C13D-A268-2DFD-859A83CB6D88}"/>
              </a:ext>
            </a:extLst>
          </p:cNvPr>
          <p:cNvGrpSpPr/>
          <p:nvPr/>
        </p:nvGrpSpPr>
        <p:grpSpPr>
          <a:xfrm>
            <a:off x="4155561" y="457650"/>
            <a:ext cx="8423180" cy="3912967"/>
            <a:chOff x="4155561" y="457650"/>
            <a:chExt cx="8423180" cy="3912967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A131BCE0-B9E3-3884-5E14-BAF8A41C7FA5}"/>
                </a:ext>
              </a:extLst>
            </p:cNvPr>
            <p:cNvGrpSpPr/>
            <p:nvPr/>
          </p:nvGrpSpPr>
          <p:grpSpPr>
            <a:xfrm>
              <a:off x="4155561" y="457650"/>
              <a:ext cx="8423180" cy="3912967"/>
              <a:chOff x="4288842" y="1403700"/>
              <a:chExt cx="8423180" cy="3912967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50803383-F793-2D30-5647-ABDFD106E306}"/>
                      </a:ext>
                    </a:extLst>
                  </p:cNvPr>
                  <p:cNvSpPr txBox="1"/>
                  <p:nvPr/>
                </p:nvSpPr>
                <p:spPr>
                  <a:xfrm>
                    <a:off x="7877315" y="2466227"/>
                    <a:ext cx="267701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GB" dirty="0"/>
                  </a:p>
                </p:txBody>
              </p:sp>
            </mc:Choice>
            <mc:Fallback xmlns=""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50803383-F793-2D30-5647-ABDFD106E30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877315" y="2466227"/>
                    <a:ext cx="267701" cy="276999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18182" r="-6818" b="-17391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E40A4BC5-A343-647E-2B0C-51A9E4A5CDBE}"/>
                      </a:ext>
                    </a:extLst>
                  </p:cNvPr>
                  <p:cNvSpPr txBox="1"/>
                  <p:nvPr/>
                </p:nvSpPr>
                <p:spPr>
                  <a:xfrm>
                    <a:off x="8813229" y="2466227"/>
                    <a:ext cx="273023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GB" dirty="0"/>
                  </a:p>
                </p:txBody>
              </p:sp>
            </mc:Choice>
            <mc:Fallback xmlns=""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E40A4BC5-A343-647E-2B0C-51A9E4A5CDB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813229" y="2466227"/>
                    <a:ext cx="273023" cy="276999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20000" r="-4444" b="-17391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28FF23F6-EF60-93F3-7E06-5F601CBE778E}"/>
                      </a:ext>
                    </a:extLst>
                  </p:cNvPr>
                  <p:cNvSpPr txBox="1"/>
                  <p:nvPr/>
                </p:nvSpPr>
                <p:spPr>
                  <a:xfrm>
                    <a:off x="8391929" y="3464757"/>
                    <a:ext cx="218841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oMath>
                      </m:oMathPara>
                    </a14:m>
                    <a:endParaRPr lang="en-GB" dirty="0"/>
                  </a:p>
                </p:txBody>
              </p:sp>
            </mc:Choice>
            <mc:Fallback xmlns=""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28FF23F6-EF60-93F3-7E06-5F601CBE778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391929" y="3464757"/>
                    <a:ext cx="218841" cy="276999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25000" r="-19444" b="-8696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E14F2DBB-FD26-0DED-2842-5244756B77BD}"/>
                  </a:ext>
                </a:extLst>
              </p:cNvPr>
              <p:cNvCxnSpPr>
                <a:cxnSpLocks/>
                <a:stCxn id="38" idx="0"/>
              </p:cNvCxnSpPr>
              <p:nvPr/>
            </p:nvCxnSpPr>
            <p:spPr>
              <a:xfrm flipH="1" flipV="1">
                <a:off x="8173731" y="2782319"/>
                <a:ext cx="327619" cy="68243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6445FA9A-0A69-0279-501A-C57DAD031365}"/>
                  </a:ext>
                </a:extLst>
              </p:cNvPr>
              <p:cNvCxnSpPr>
                <a:cxnSpLocks/>
                <a:stCxn id="38" idx="0"/>
              </p:cNvCxnSpPr>
              <p:nvPr/>
            </p:nvCxnSpPr>
            <p:spPr>
              <a:xfrm flipV="1">
                <a:off x="8501350" y="2782319"/>
                <a:ext cx="311879" cy="68243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899A3D5D-6316-14EA-733D-93D121E526FE}"/>
                      </a:ext>
                    </a:extLst>
                  </p:cNvPr>
                  <p:cNvSpPr txBox="1"/>
                  <p:nvPr/>
                </p:nvSpPr>
                <p:spPr>
                  <a:xfrm>
                    <a:off x="8391929" y="4346836"/>
                    <a:ext cx="220125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oMath>
                      </m:oMathPara>
                    </a14:m>
                    <a:endParaRPr lang="en-GB" dirty="0"/>
                  </a:p>
                </p:txBody>
              </p:sp>
            </mc:Choice>
            <mc:Fallback xmlns=""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899A3D5D-6316-14EA-733D-93D121E526F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391929" y="4346836"/>
                    <a:ext cx="220125" cy="276999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25000" r="-16667" b="-8889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ED71BAFD-CB89-021D-0CD4-2D4C484993D6}"/>
                  </a:ext>
                </a:extLst>
              </p:cNvPr>
              <p:cNvCxnSpPr>
                <a:cxnSpLocks/>
                <a:stCxn id="41" idx="0"/>
                <a:endCxn id="38" idx="2"/>
              </p:cNvCxnSpPr>
              <p:nvPr/>
            </p:nvCxnSpPr>
            <p:spPr>
              <a:xfrm flipH="1" flipV="1">
                <a:off x="8501350" y="3741756"/>
                <a:ext cx="642" cy="60508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3" name="Arc 42">
                <a:extLst>
                  <a:ext uri="{FF2B5EF4-FFF2-40B4-BE49-F238E27FC236}">
                    <a16:creationId xmlns:a16="http://schemas.microsoft.com/office/drawing/2014/main" id="{D25327F3-D051-D55E-A3DD-451E3FC574F9}"/>
                  </a:ext>
                </a:extLst>
              </p:cNvPr>
              <p:cNvSpPr/>
              <p:nvPr/>
            </p:nvSpPr>
            <p:spPr>
              <a:xfrm rot="11611271">
                <a:off x="7885195" y="1403700"/>
                <a:ext cx="4826827" cy="3912967"/>
              </a:xfrm>
              <a:prstGeom prst="arc">
                <a:avLst>
                  <a:gd name="adj1" fmla="val 19123777"/>
                  <a:gd name="adj2" fmla="val 0"/>
                </a:avLst>
              </a:prstGeom>
              <a:ln w="12700">
                <a:solidFill>
                  <a:srgbClr val="0070C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4" name="Arc 43">
                <a:extLst>
                  <a:ext uri="{FF2B5EF4-FFF2-40B4-BE49-F238E27FC236}">
                    <a16:creationId xmlns:a16="http://schemas.microsoft.com/office/drawing/2014/main" id="{A57659AE-933F-A2DC-14FD-999749C52469}"/>
                  </a:ext>
                </a:extLst>
              </p:cNvPr>
              <p:cNvSpPr/>
              <p:nvPr/>
            </p:nvSpPr>
            <p:spPr>
              <a:xfrm rot="9988729" flipH="1">
                <a:off x="4288842" y="1403700"/>
                <a:ext cx="4826827" cy="3912967"/>
              </a:xfrm>
              <a:prstGeom prst="arc">
                <a:avLst>
                  <a:gd name="adj1" fmla="val 19103278"/>
                  <a:gd name="adj2" fmla="val 0"/>
                </a:avLst>
              </a:prstGeom>
              <a:ln w="12700">
                <a:solidFill>
                  <a:srgbClr val="0070C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B31B7DA8-8623-A125-F1A9-CB39865CB1AE}"/>
                  </a:ext>
                </a:extLst>
              </p:cNvPr>
              <p:cNvSpPr txBox="1"/>
              <p:nvPr/>
            </p:nvSpPr>
            <p:spPr>
              <a:xfrm>
                <a:off x="7572085" y="2705499"/>
                <a:ext cx="37221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000" b="1" dirty="0">
                    <a:solidFill>
                      <a:srgbClr val="0070C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+</a:t>
                </a:r>
              </a:p>
            </p:txBody>
          </p:sp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84AF8E0-F9C6-2E5B-CB90-BF5BD33E5552}"/>
                </a:ext>
              </a:extLst>
            </p:cNvPr>
            <p:cNvSpPr txBox="1"/>
            <p:nvPr/>
          </p:nvSpPr>
          <p:spPr>
            <a:xfrm>
              <a:off x="8873511" y="1745062"/>
              <a:ext cx="37221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b="1" dirty="0">
                  <a:solidFill>
                    <a:srgbClr val="0070C0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+</a:t>
              </a: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FE2EEBFF-CCB3-AFAB-5D29-944E27282C37}"/>
              </a:ext>
            </a:extLst>
          </p:cNvPr>
          <p:cNvSpPr txBox="1"/>
          <p:nvPr/>
        </p:nvSpPr>
        <p:spPr>
          <a:xfrm>
            <a:off x="5904049" y="1134252"/>
            <a:ext cx="1772834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400" b="0" i="0" u="none" strike="noStrike" baseline="0" dirty="0">
                <a:latin typeface="Outfit" pitchFamily="2" charset="0"/>
              </a:rPr>
              <a:t>FDR adjusted statistically significant difference when adjusting for BMI genetics in 1,362/2,546 pairs</a:t>
            </a:r>
          </a:p>
          <a:p>
            <a:pPr algn="l"/>
            <a:endParaRPr lang="en-GB" sz="1400" b="0" i="0" u="none" strike="noStrike" baseline="0" dirty="0">
              <a:latin typeface="Outfit" pitchFamily="2" charset="0"/>
            </a:endParaRPr>
          </a:p>
          <a:p>
            <a:pPr algn="l"/>
            <a:r>
              <a:rPr lang="en-GB" sz="1400" b="0" i="0" u="none" strike="noStrike" baseline="0" dirty="0">
                <a:latin typeface="Outfit" pitchFamily="2" charset="0"/>
              </a:rPr>
              <a:t>Top 20 with largest before/after adjustment shown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3CDD4C-5034-1542-39BF-2E97BA6625FE}"/>
              </a:ext>
            </a:extLst>
          </p:cNvPr>
          <p:cNvSpPr txBox="1"/>
          <p:nvPr/>
        </p:nvSpPr>
        <p:spPr>
          <a:xfrm>
            <a:off x="5559547" y="673821"/>
            <a:ext cx="28049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200" dirty="0">
                <a:latin typeface="Outfit" pitchFamily="2" charset="0"/>
              </a:rPr>
              <a:t>Led by Dr Ninon Mounier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84479B3-C1F5-4E9B-B448-D43ABD9EE697}"/>
              </a:ext>
            </a:extLst>
          </p:cNvPr>
          <p:cNvSpPr txBox="1"/>
          <p:nvPr/>
        </p:nvSpPr>
        <p:spPr>
          <a:xfrm>
            <a:off x="44009" y="4965778"/>
            <a:ext cx="916822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800" dirty="0">
                <a:solidFill>
                  <a:srgbClr val="003C3B"/>
                </a:solidFill>
                <a:latin typeface="Outfit" pitchFamily="2" charset="0"/>
              </a:rPr>
              <a:t>Mounier </a:t>
            </a:r>
            <a:r>
              <a:rPr lang="en-GB" sz="800" i="1" dirty="0">
                <a:solidFill>
                  <a:srgbClr val="003C3B"/>
                </a:solidFill>
                <a:latin typeface="Outfit" pitchFamily="2" charset="0"/>
              </a:rPr>
              <a:t>et al</a:t>
            </a:r>
            <a:r>
              <a:rPr lang="en-GB" sz="800" dirty="0">
                <a:solidFill>
                  <a:srgbClr val="003C3B"/>
                </a:solidFill>
                <a:latin typeface="Outfit" pitchFamily="2" charset="0"/>
              </a:rPr>
              <a:t>. “Genetics identifies obesity as a shared risk factor for co-occurring multiple long-term conditions.” </a:t>
            </a:r>
            <a:r>
              <a:rPr lang="en-GB" sz="800" i="1" dirty="0" err="1">
                <a:solidFill>
                  <a:srgbClr val="003C3B"/>
                </a:solidFill>
                <a:latin typeface="Outfit" pitchFamily="2" charset="0"/>
              </a:rPr>
              <a:t>medRxiv</a:t>
            </a:r>
            <a:r>
              <a:rPr lang="en-GB" sz="800" dirty="0">
                <a:solidFill>
                  <a:srgbClr val="003C3B"/>
                </a:solidFill>
                <a:latin typeface="Outfit" pitchFamily="2" charset="0"/>
              </a:rPr>
              <a:t>. 2024. doi:10.1101/2024.07.10.24309772</a:t>
            </a:r>
          </a:p>
        </p:txBody>
      </p:sp>
      <p:pic>
        <p:nvPicPr>
          <p:cNvPr id="31" name="Picture 30" descr="A hexagon with dna symbols and arrows&#10;&#10;AI-generated content may be incorrect.">
            <a:extLst>
              <a:ext uri="{FF2B5EF4-FFF2-40B4-BE49-F238E27FC236}">
                <a16:creationId xmlns:a16="http://schemas.microsoft.com/office/drawing/2014/main" id="{8DD2CBA6-5941-5F3F-CE62-98E64C866F4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9127" y="47727"/>
            <a:ext cx="586272" cy="67855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19BF3D3-E771-2717-F431-6417A91BA058}"/>
                  </a:ext>
                </a:extLst>
              </p:cNvPr>
              <p:cNvSpPr txBox="1"/>
              <p:nvPr/>
            </p:nvSpPr>
            <p:spPr>
              <a:xfrm>
                <a:off x="2092715" y="4618629"/>
                <a:ext cx="4672012" cy="3942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41586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8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GB" sz="1800" i="1"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n-GB" sz="1800" b="1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GB" sz="1800" b="1" i="1" smtClean="0">
                            <a:latin typeface="Cambria Math" panose="02040503050406030204" pitchFamily="18" charset="0"/>
                          </a:rPr>
                          <m:t>𝑩𝑴𝑰</m:t>
                        </m:r>
                      </m:sub>
                    </m:sSub>
                    <m:r>
                      <a:rPr lang="en-GB" sz="18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1400" b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(95% CIs)</a:t>
                </a:r>
                <a:endParaRPr lang="en-GB" sz="1100" b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19BF3D3-E771-2717-F431-6417A91BA0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2715" y="4618629"/>
                <a:ext cx="4672012" cy="394210"/>
              </a:xfrm>
              <a:prstGeom prst="rect">
                <a:avLst/>
              </a:prstGeom>
              <a:blipFill>
                <a:blip r:embed="rId8"/>
                <a:stretch>
                  <a:fillRect b="-1093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" name="Picture 29">
            <a:extLst>
              <a:ext uri="{FF2B5EF4-FFF2-40B4-BE49-F238E27FC236}">
                <a16:creationId xmlns:a16="http://schemas.microsoft.com/office/drawing/2014/main" id="{9AF9B8DD-70D6-2E72-96C5-2DFA876CFFC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255" y="455503"/>
            <a:ext cx="5719935" cy="4259109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9C9F05E7-04F3-8D13-02FC-9F0E15888ADB}"/>
              </a:ext>
            </a:extLst>
          </p:cNvPr>
          <p:cNvSpPr txBox="1"/>
          <p:nvPr/>
        </p:nvSpPr>
        <p:spPr>
          <a:xfrm>
            <a:off x="5904049" y="3700999"/>
            <a:ext cx="17728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400" b="0" i="0" u="none" strike="noStrike" baseline="0" dirty="0">
                <a:latin typeface="Outfit" pitchFamily="2" charset="0"/>
              </a:rPr>
              <a:t>Consistent with increasing BMI increasing risk of both LTCs </a:t>
            </a:r>
          </a:p>
        </p:txBody>
      </p:sp>
    </p:spTree>
    <p:extLst>
      <p:ext uri="{BB962C8B-B14F-4D97-AF65-F5344CB8AC3E}">
        <p14:creationId xmlns:p14="http://schemas.microsoft.com/office/powerpoint/2010/main" val="2868124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F544AB-964E-BE9C-E50B-79F19911C8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AAD8BAC-071F-2995-23E9-ECBA2E67489D}"/>
              </a:ext>
            </a:extLst>
          </p:cNvPr>
          <p:cNvSpPr/>
          <p:nvPr/>
        </p:nvSpPr>
        <p:spPr>
          <a:xfrm>
            <a:off x="316800" y="4152300"/>
            <a:ext cx="1656000" cy="633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081816-7A60-64CC-5A22-AAB5BD9C7600}"/>
              </a:ext>
            </a:extLst>
          </p:cNvPr>
          <p:cNvSpPr txBox="1"/>
          <p:nvPr/>
        </p:nvSpPr>
        <p:spPr>
          <a:xfrm>
            <a:off x="113731" y="134834"/>
            <a:ext cx="6864380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700" b="1" dirty="0">
                <a:solidFill>
                  <a:srgbClr val="003C3B"/>
                </a:solidFill>
                <a:latin typeface="Outfit" pitchFamily="2" charset="0"/>
              </a:rPr>
              <a:t>Condition pairs where BMI is </a:t>
            </a:r>
            <a:r>
              <a:rPr lang="en-GB" sz="1700" b="1" i="1" dirty="0">
                <a:solidFill>
                  <a:srgbClr val="003C3B"/>
                </a:solidFill>
                <a:latin typeface="Outfit" pitchFamily="2" charset="0"/>
              </a:rPr>
              <a:t>the</a:t>
            </a:r>
            <a:r>
              <a:rPr lang="en-GB" sz="1700" b="1" dirty="0">
                <a:solidFill>
                  <a:srgbClr val="003C3B"/>
                </a:solidFill>
                <a:latin typeface="Outfit" pitchFamily="2" charset="0"/>
              </a:rPr>
              <a:t> major cause of genetic correlation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BBFA51-32DF-8BC8-EC5B-2651E610C826}"/>
              </a:ext>
            </a:extLst>
          </p:cNvPr>
          <p:cNvSpPr txBox="1"/>
          <p:nvPr/>
        </p:nvSpPr>
        <p:spPr>
          <a:xfrm>
            <a:off x="5857874" y="836149"/>
            <a:ext cx="332422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050" b="0" i="0" u="none" strike="noStrike" baseline="0" dirty="0">
                <a:solidFill>
                  <a:srgbClr val="017D69"/>
                </a:solidFill>
                <a:latin typeface="Outfit" pitchFamily="2" charset="0"/>
              </a:rPr>
              <a:t>github.com/GEMINI-multimorbidity/partialLDSC</a:t>
            </a:r>
            <a:endParaRPr lang="en-GB" sz="1050" dirty="0">
              <a:solidFill>
                <a:srgbClr val="017D69"/>
              </a:solidFill>
              <a:latin typeface="Outfit" pitchFamily="2" charset="0"/>
            </a:endParaRPr>
          </a:p>
        </p:txBody>
      </p:sp>
      <p:pic>
        <p:nvPicPr>
          <p:cNvPr id="6" name="Picture 6" descr=" Ninon Mounier  ">
            <a:extLst>
              <a:ext uri="{FF2B5EF4-FFF2-40B4-BE49-F238E27FC236}">
                <a16:creationId xmlns:a16="http://schemas.microsoft.com/office/drawing/2014/main" id="{9ACA7475-0CD7-6063-3B9B-487742BB7C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101" y="43002"/>
            <a:ext cx="779196" cy="825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D630558-271F-C319-FCC3-38D03C03A6CB}"/>
              </a:ext>
            </a:extLst>
          </p:cNvPr>
          <p:cNvSpPr txBox="1"/>
          <p:nvPr/>
        </p:nvSpPr>
        <p:spPr>
          <a:xfrm>
            <a:off x="5559547" y="673821"/>
            <a:ext cx="28049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200" dirty="0">
                <a:latin typeface="Outfit" pitchFamily="2" charset="0"/>
              </a:rPr>
              <a:t>Led by Dr Ninon Mounier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35CB1E0-05BF-F28C-E170-652A8EF8B4F6}"/>
              </a:ext>
            </a:extLst>
          </p:cNvPr>
          <p:cNvSpPr txBox="1"/>
          <p:nvPr/>
        </p:nvSpPr>
        <p:spPr>
          <a:xfrm>
            <a:off x="44009" y="4965778"/>
            <a:ext cx="916822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800" dirty="0">
                <a:solidFill>
                  <a:srgbClr val="003C3B"/>
                </a:solidFill>
                <a:latin typeface="Outfit" pitchFamily="2" charset="0"/>
              </a:rPr>
              <a:t>Mounier </a:t>
            </a:r>
            <a:r>
              <a:rPr lang="en-GB" sz="800" i="1" dirty="0">
                <a:solidFill>
                  <a:srgbClr val="003C3B"/>
                </a:solidFill>
                <a:latin typeface="Outfit" pitchFamily="2" charset="0"/>
              </a:rPr>
              <a:t>et al</a:t>
            </a:r>
            <a:r>
              <a:rPr lang="en-GB" sz="800" dirty="0">
                <a:solidFill>
                  <a:srgbClr val="003C3B"/>
                </a:solidFill>
                <a:latin typeface="Outfit" pitchFamily="2" charset="0"/>
              </a:rPr>
              <a:t>. “Genetics identifies obesity as a shared risk factor for co-occurring multiple long-term conditions.” </a:t>
            </a:r>
            <a:r>
              <a:rPr lang="en-GB" sz="800" i="1" dirty="0" err="1">
                <a:solidFill>
                  <a:srgbClr val="003C3B"/>
                </a:solidFill>
                <a:latin typeface="Outfit" pitchFamily="2" charset="0"/>
              </a:rPr>
              <a:t>medRxiv</a:t>
            </a:r>
            <a:r>
              <a:rPr lang="en-GB" sz="800" dirty="0">
                <a:solidFill>
                  <a:srgbClr val="003C3B"/>
                </a:solidFill>
                <a:latin typeface="Outfit" pitchFamily="2" charset="0"/>
              </a:rPr>
              <a:t>. 2024. doi:10.1101/2024.07.10.24309772</a:t>
            </a:r>
          </a:p>
        </p:txBody>
      </p:sp>
      <p:pic>
        <p:nvPicPr>
          <p:cNvPr id="31" name="Picture 30" descr="A hexagon with dna symbols and arrows&#10;&#10;AI-generated content may be incorrect.">
            <a:extLst>
              <a:ext uri="{FF2B5EF4-FFF2-40B4-BE49-F238E27FC236}">
                <a16:creationId xmlns:a16="http://schemas.microsoft.com/office/drawing/2014/main" id="{DB8126FB-4590-F82A-0908-0EB05260B3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9127" y="47727"/>
            <a:ext cx="586272" cy="678555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268D9FD7-8CE8-D094-B169-86D4C5E8AEB1}"/>
              </a:ext>
            </a:extLst>
          </p:cNvPr>
          <p:cNvGrpSpPr/>
          <p:nvPr/>
        </p:nvGrpSpPr>
        <p:grpSpPr>
          <a:xfrm>
            <a:off x="4150305" y="455504"/>
            <a:ext cx="8428436" cy="3915113"/>
            <a:chOff x="4283586" y="1401554"/>
            <a:chExt cx="8428436" cy="391511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0F4DA1E5-BF7E-6A57-2EEA-0587280901BE}"/>
                    </a:ext>
                  </a:extLst>
                </p:cNvPr>
                <p:cNvSpPr txBox="1"/>
                <p:nvPr/>
              </p:nvSpPr>
              <p:spPr>
                <a:xfrm>
                  <a:off x="7877315" y="2466227"/>
                  <a:ext cx="26770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0F4DA1E5-BF7E-6A57-2EEA-0587280901B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77315" y="2466227"/>
                  <a:ext cx="267701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18182" r="-6818" b="-17391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6693EF1A-62F4-1852-03B9-460A582C134C}"/>
                    </a:ext>
                  </a:extLst>
                </p:cNvPr>
                <p:cNvSpPr txBox="1"/>
                <p:nvPr/>
              </p:nvSpPr>
              <p:spPr>
                <a:xfrm>
                  <a:off x="8813229" y="2466227"/>
                  <a:ext cx="27302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6693EF1A-62F4-1852-03B9-460A582C134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13229" y="2466227"/>
                  <a:ext cx="273023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20000" r="-4444" b="-17391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ED40CF07-9F84-C35C-A044-0374D03D43FB}"/>
                    </a:ext>
                  </a:extLst>
                </p:cNvPr>
                <p:cNvSpPr txBox="1"/>
                <p:nvPr/>
              </p:nvSpPr>
              <p:spPr>
                <a:xfrm>
                  <a:off x="8391929" y="3464757"/>
                  <a:ext cx="21884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ED40CF07-9F84-C35C-A044-0374D03D43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91929" y="3464757"/>
                  <a:ext cx="218841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25000" r="-19444" b="-8696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DEB93FF1-9199-DCB4-822B-55AB908831F1}"/>
                </a:ext>
              </a:extLst>
            </p:cNvPr>
            <p:cNvCxnSpPr>
              <a:cxnSpLocks/>
              <a:stCxn id="38" idx="0"/>
            </p:cNvCxnSpPr>
            <p:nvPr/>
          </p:nvCxnSpPr>
          <p:spPr>
            <a:xfrm flipH="1" flipV="1">
              <a:off x="8173731" y="2782319"/>
              <a:ext cx="327619" cy="6824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197E3373-BEC2-08F2-70DC-8A6D3585CE1A}"/>
                </a:ext>
              </a:extLst>
            </p:cNvPr>
            <p:cNvCxnSpPr>
              <a:cxnSpLocks/>
              <a:stCxn id="38" idx="0"/>
            </p:cNvCxnSpPr>
            <p:nvPr/>
          </p:nvCxnSpPr>
          <p:spPr>
            <a:xfrm flipV="1">
              <a:off x="8501350" y="2782319"/>
              <a:ext cx="311879" cy="6824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DB17C2DC-CB78-9C47-61F8-52F0978D61F5}"/>
                    </a:ext>
                  </a:extLst>
                </p:cNvPr>
                <p:cNvSpPr txBox="1"/>
                <p:nvPr/>
              </p:nvSpPr>
              <p:spPr>
                <a:xfrm>
                  <a:off x="8391929" y="4346836"/>
                  <a:ext cx="22012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DB17C2DC-CB78-9C47-61F8-52F0978D61F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91929" y="4346836"/>
                  <a:ext cx="220125" cy="276999"/>
                </a:xfrm>
                <a:prstGeom prst="rect">
                  <a:avLst/>
                </a:prstGeom>
                <a:blipFill>
                  <a:blip r:embed="rId7"/>
                  <a:stretch>
                    <a:fillRect l="-25000" r="-16667" b="-8889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4A0C11A3-2F1D-957F-E02F-5795785762EB}"/>
                </a:ext>
              </a:extLst>
            </p:cNvPr>
            <p:cNvCxnSpPr>
              <a:cxnSpLocks/>
              <a:stCxn id="41" idx="0"/>
              <a:endCxn id="38" idx="2"/>
            </p:cNvCxnSpPr>
            <p:nvPr/>
          </p:nvCxnSpPr>
          <p:spPr>
            <a:xfrm flipH="1" flipV="1">
              <a:off x="8501350" y="3741756"/>
              <a:ext cx="642" cy="60508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3" name="Arc 42">
              <a:extLst>
                <a:ext uri="{FF2B5EF4-FFF2-40B4-BE49-F238E27FC236}">
                  <a16:creationId xmlns:a16="http://schemas.microsoft.com/office/drawing/2014/main" id="{EAF0930B-7761-3E1B-0782-CFA97194E02D}"/>
                </a:ext>
              </a:extLst>
            </p:cNvPr>
            <p:cNvSpPr/>
            <p:nvPr/>
          </p:nvSpPr>
          <p:spPr>
            <a:xfrm rot="11611271">
              <a:off x="7885195" y="1403700"/>
              <a:ext cx="4826827" cy="3912967"/>
            </a:xfrm>
            <a:prstGeom prst="arc">
              <a:avLst>
                <a:gd name="adj1" fmla="val 19123777"/>
                <a:gd name="adj2" fmla="val 0"/>
              </a:avLst>
            </a:prstGeom>
            <a:ln w="12700">
              <a:solidFill>
                <a:srgbClr val="0070C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4" name="Arc 43">
              <a:extLst>
                <a:ext uri="{FF2B5EF4-FFF2-40B4-BE49-F238E27FC236}">
                  <a16:creationId xmlns:a16="http://schemas.microsoft.com/office/drawing/2014/main" id="{EF98AF43-1C88-A05F-EDBA-C929DAF336D5}"/>
                </a:ext>
              </a:extLst>
            </p:cNvPr>
            <p:cNvSpPr/>
            <p:nvPr/>
          </p:nvSpPr>
          <p:spPr>
            <a:xfrm rot="9988729" flipH="1">
              <a:off x="4283586" y="1401554"/>
              <a:ext cx="4826827" cy="3912967"/>
            </a:xfrm>
            <a:prstGeom prst="arc">
              <a:avLst>
                <a:gd name="adj1" fmla="val 19103278"/>
                <a:gd name="adj2" fmla="val 0"/>
              </a:avLst>
            </a:prstGeom>
            <a:ln w="12700">
              <a:solidFill>
                <a:srgbClr val="0070C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77D799EC-1EB1-826D-19DC-051743D0F944}"/>
                </a:ext>
              </a:extLst>
            </p:cNvPr>
            <p:cNvSpPr txBox="1"/>
            <p:nvPr/>
          </p:nvSpPr>
          <p:spPr>
            <a:xfrm>
              <a:off x="7823260" y="3477243"/>
              <a:ext cx="38664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800" b="1" dirty="0">
                  <a:solidFill>
                    <a:srgbClr val="FF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X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FB8E1ACE-5CC9-40BF-D2E8-9D1D52AF8866}"/>
                </a:ext>
              </a:extLst>
            </p:cNvPr>
            <p:cNvSpPr txBox="1"/>
            <p:nvPr/>
          </p:nvSpPr>
          <p:spPr>
            <a:xfrm>
              <a:off x="8789888" y="3481535"/>
              <a:ext cx="38664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800" b="1" dirty="0">
                  <a:solidFill>
                    <a:srgbClr val="FF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X</a:t>
              </a:r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896A2647-AE54-5C33-AB46-FF92033C845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08" y="1058571"/>
            <a:ext cx="7434632" cy="291385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B3461E4-804C-DDD4-827A-97418316A37A}"/>
                  </a:ext>
                </a:extLst>
              </p:cNvPr>
              <p:cNvSpPr txBox="1"/>
              <p:nvPr/>
            </p:nvSpPr>
            <p:spPr>
              <a:xfrm>
                <a:off x="3404611" y="3850664"/>
                <a:ext cx="4672012" cy="3942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41586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8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GB" sz="1800" i="1"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n-GB" sz="1800" b="1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GB" sz="1800" b="1" i="1" smtClean="0">
                            <a:latin typeface="Cambria Math" panose="02040503050406030204" pitchFamily="18" charset="0"/>
                          </a:rPr>
                          <m:t>𝑩𝑴𝑰</m:t>
                        </m:r>
                      </m:sub>
                    </m:sSub>
                    <m:r>
                      <a:rPr lang="en-GB" sz="18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1400" b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(95% CIs)</a:t>
                </a:r>
                <a:endParaRPr lang="en-GB" sz="1100" b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B3461E4-804C-DDD4-827A-97418316A3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4611" y="3850664"/>
                <a:ext cx="4672012" cy="394210"/>
              </a:xfrm>
              <a:prstGeom prst="rect">
                <a:avLst/>
              </a:prstGeom>
              <a:blipFill>
                <a:blip r:embed="rId9"/>
                <a:stretch>
                  <a:fillRect b="-1093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66A00808-0976-D90A-73A4-3590F3F5E774}"/>
              </a:ext>
            </a:extLst>
          </p:cNvPr>
          <p:cNvSpPr txBox="1"/>
          <p:nvPr/>
        </p:nvSpPr>
        <p:spPr>
          <a:xfrm>
            <a:off x="44009" y="4049797"/>
            <a:ext cx="11571131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100" b="0" i="0" u="none" strike="noStrike" baseline="0" dirty="0">
                <a:latin typeface="Outfit" pitchFamily="2" charset="0"/>
              </a:rPr>
              <a:t>For 161/1362,  BMI accounts for a substantial amount of the correlation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GB" sz="1100" dirty="0">
              <a:latin typeface="Outfit" pitchFamily="2" charset="0"/>
            </a:endParaRPr>
          </a:p>
          <a:p>
            <a:pPr algn="l"/>
            <a:r>
              <a:rPr lang="en-GB" sz="1100" dirty="0">
                <a:latin typeface="Outfit" pitchFamily="2" charset="0"/>
              </a:rPr>
              <a:t>Almost all (154/161) were </a:t>
            </a:r>
            <a:r>
              <a:rPr lang="en-GB" sz="1100" b="1" dirty="0">
                <a:latin typeface="Outfit" pitchFamily="2" charset="0"/>
              </a:rPr>
              <a:t>cross-domain</a:t>
            </a:r>
            <a:r>
              <a:rPr lang="en-GB" sz="1100" dirty="0">
                <a:latin typeface="Outfit" pitchFamily="2" charset="0"/>
              </a:rPr>
              <a:t> pairs</a:t>
            </a:r>
          </a:p>
          <a:p>
            <a:pPr algn="l"/>
            <a:endParaRPr lang="en-GB" sz="1100" dirty="0">
              <a:latin typeface="Outfit" pitchFamily="2" charset="0"/>
            </a:endParaRPr>
          </a:p>
          <a:p>
            <a:pPr algn="l"/>
            <a:r>
              <a:rPr lang="en-GB" sz="1100" i="1" dirty="0">
                <a:latin typeface="Outfit" pitchFamily="2" charset="0"/>
              </a:rPr>
              <a:t>E.g.</a:t>
            </a:r>
            <a:r>
              <a:rPr lang="en-GB" sz="1100" dirty="0">
                <a:latin typeface="Outfit" pitchFamily="2" charset="0"/>
              </a:rPr>
              <a:t> diseases of (1) circulatory system &amp; (2) musculoskeletal system</a:t>
            </a:r>
          </a:p>
        </p:txBody>
      </p:sp>
    </p:spTree>
    <p:extLst>
      <p:ext uri="{BB962C8B-B14F-4D97-AF65-F5344CB8AC3E}">
        <p14:creationId xmlns:p14="http://schemas.microsoft.com/office/powerpoint/2010/main" val="9097718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C204456-3A9C-47B2-C782-670E767BDC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520" y="855551"/>
            <a:ext cx="8235197" cy="3095664"/>
          </a:xfrm>
        </p:spPr>
        <p:txBody>
          <a:bodyPr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600" b="0" i="0" u="none" strike="noStrike" baseline="0" dirty="0"/>
              <a:t>Substantial observational and genetic correlation between long-term conditions</a:t>
            </a:r>
          </a:p>
          <a:p>
            <a:pPr marL="701619" lvl="2" indent="-285750"/>
            <a:r>
              <a:rPr lang="en-GB" sz="1400" dirty="0">
                <a:solidFill>
                  <a:srgbClr val="017D69"/>
                </a:solidFill>
              </a:rPr>
              <a:t>Shared causes in multimorbidity!</a:t>
            </a:r>
          </a:p>
          <a:p>
            <a:pPr marL="285750" indent="-285750"/>
            <a:endParaRPr lang="en-GB" sz="1600" b="0" i="0" u="none" strike="noStrike" baseline="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600" b="0" i="0" u="none" strike="noStrike" baseline="0" dirty="0"/>
              <a:t>For 55% of condition-pairs tested, we observed a change in the genetic correlation when accounting for BMI genetics</a:t>
            </a:r>
          </a:p>
          <a:p>
            <a:pPr marL="701619" lvl="2" indent="-285750"/>
            <a:r>
              <a:rPr lang="en-GB" sz="1400" dirty="0">
                <a:solidFill>
                  <a:srgbClr val="017D69"/>
                </a:solidFill>
              </a:rPr>
              <a:t>Confirms the pivotal role of obesity in many correlated conditions</a:t>
            </a:r>
          </a:p>
          <a:p>
            <a:pPr marL="701619" lvl="2" indent="-285750"/>
            <a:r>
              <a:rPr lang="en-GB" sz="1400" b="0" i="0" u="none" strike="noStrike" baseline="0" dirty="0">
                <a:solidFill>
                  <a:srgbClr val="017D69"/>
                </a:solidFill>
              </a:rPr>
              <a:t>Successful Interventions on BMI could reduce the prevalence of pairs of conditions</a:t>
            </a:r>
            <a:br>
              <a:rPr lang="en-GB" sz="1400" b="0" i="0" u="none" strike="noStrike" baseline="0" dirty="0">
                <a:solidFill>
                  <a:srgbClr val="017D69"/>
                </a:solidFill>
              </a:rPr>
            </a:br>
            <a:br>
              <a:rPr lang="en-GB" sz="1800" b="0" i="0" u="none" strike="noStrike" baseline="0" dirty="0"/>
            </a:br>
            <a:endParaRPr lang="en-GB" sz="1800" b="0" i="0" u="none" strike="noStrike" baseline="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E4743A0-A3C3-46F5-AFCC-218ED6CF44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520" y="219010"/>
            <a:ext cx="6919882" cy="461925"/>
          </a:xfrm>
        </p:spPr>
        <p:txBody>
          <a:bodyPr/>
          <a:lstStyle/>
          <a:p>
            <a:r>
              <a:rPr lang="en-GB" sz="2000" b="1" dirty="0"/>
              <a:t>Summary so far…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1F1F8DF-282D-EC48-D442-0BEDE3301CF0}"/>
              </a:ext>
            </a:extLst>
          </p:cNvPr>
          <p:cNvSpPr/>
          <p:nvPr/>
        </p:nvSpPr>
        <p:spPr>
          <a:xfrm>
            <a:off x="316800" y="4190400"/>
            <a:ext cx="1656000" cy="633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A65D80-EE3E-5C1D-D153-549312A881FE}"/>
              </a:ext>
            </a:extLst>
          </p:cNvPr>
          <p:cNvSpPr txBox="1"/>
          <p:nvPr/>
        </p:nvSpPr>
        <p:spPr>
          <a:xfrm>
            <a:off x="44009" y="4706698"/>
            <a:ext cx="916822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800" dirty="0">
                <a:solidFill>
                  <a:srgbClr val="003C3B"/>
                </a:solidFill>
                <a:latin typeface="Outfit" pitchFamily="2" charset="0"/>
              </a:rPr>
              <a:t>Murrin </a:t>
            </a:r>
            <a:r>
              <a:rPr lang="en-GB" sz="800" i="1" dirty="0">
                <a:solidFill>
                  <a:srgbClr val="003C3B"/>
                </a:solidFill>
                <a:latin typeface="Outfit" pitchFamily="2" charset="0"/>
              </a:rPr>
              <a:t>et al.</a:t>
            </a:r>
            <a:r>
              <a:rPr lang="en-GB" sz="800" dirty="0">
                <a:solidFill>
                  <a:srgbClr val="003C3B"/>
                </a:solidFill>
                <a:latin typeface="Outfit" pitchFamily="2" charset="0"/>
              </a:rPr>
              <a:t> “A systematic analysis of the contribution of genetics to multimorbidity and comparisons with primary care data” </a:t>
            </a:r>
            <a:r>
              <a:rPr lang="en-GB" sz="800" i="1" dirty="0" err="1">
                <a:solidFill>
                  <a:srgbClr val="003C3B"/>
                </a:solidFill>
                <a:latin typeface="Outfit" pitchFamily="2" charset="0"/>
              </a:rPr>
              <a:t>eBioMedicine</a:t>
            </a:r>
            <a:r>
              <a:rPr lang="en-GB" sz="800" dirty="0">
                <a:solidFill>
                  <a:srgbClr val="003C3B"/>
                </a:solidFill>
                <a:latin typeface="Outfit" pitchFamily="2" charset="0"/>
              </a:rPr>
              <a:t>, 2025. doi:10.1016/j.ebiom.2025.105584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35EF9B-1F60-9388-EFEF-C3DED7279086}"/>
              </a:ext>
            </a:extLst>
          </p:cNvPr>
          <p:cNvSpPr txBox="1"/>
          <p:nvPr/>
        </p:nvSpPr>
        <p:spPr>
          <a:xfrm>
            <a:off x="44009" y="4828618"/>
            <a:ext cx="916822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800" dirty="0">
                <a:solidFill>
                  <a:srgbClr val="003C3B"/>
                </a:solidFill>
                <a:latin typeface="Outfit" pitchFamily="2" charset="0"/>
              </a:rPr>
              <a:t>Mounier </a:t>
            </a:r>
            <a:r>
              <a:rPr lang="en-GB" sz="800" i="1" dirty="0">
                <a:solidFill>
                  <a:srgbClr val="003C3B"/>
                </a:solidFill>
                <a:latin typeface="Outfit" pitchFamily="2" charset="0"/>
              </a:rPr>
              <a:t>et al</a:t>
            </a:r>
            <a:r>
              <a:rPr lang="en-GB" sz="800" dirty="0">
                <a:solidFill>
                  <a:srgbClr val="003C3B"/>
                </a:solidFill>
                <a:latin typeface="Outfit" pitchFamily="2" charset="0"/>
              </a:rPr>
              <a:t>. “Genetics identifies obesity as a shared risk factor for co-occurring multiple long-term conditions.” </a:t>
            </a:r>
            <a:r>
              <a:rPr lang="en-GB" sz="800" i="1" dirty="0" err="1">
                <a:solidFill>
                  <a:srgbClr val="003C3B"/>
                </a:solidFill>
                <a:latin typeface="Outfit" pitchFamily="2" charset="0"/>
              </a:rPr>
              <a:t>medRxiv</a:t>
            </a:r>
            <a:r>
              <a:rPr lang="en-GB" sz="800" dirty="0">
                <a:solidFill>
                  <a:srgbClr val="003C3B"/>
                </a:solidFill>
                <a:latin typeface="Outfit" pitchFamily="2" charset="0"/>
              </a:rPr>
              <a:t>. 2024. doi:10.1101/2024.07.10.24309772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29454A0-3D84-32A0-E3EE-C6012CB2D558}"/>
              </a:ext>
            </a:extLst>
          </p:cNvPr>
          <p:cNvSpPr txBox="1"/>
          <p:nvPr/>
        </p:nvSpPr>
        <p:spPr>
          <a:xfrm>
            <a:off x="161520" y="3246406"/>
            <a:ext cx="775768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800" b="0" u="none" strike="noStrike" baseline="0" dirty="0">
                <a:solidFill>
                  <a:srgbClr val="017D69"/>
                </a:solidFill>
                <a:latin typeface="Outfit" pitchFamily="2" charset="0"/>
              </a:rPr>
              <a:t>But what drives the remaining genetic overlap between conditions?</a:t>
            </a:r>
            <a:endParaRPr lang="en-GB" dirty="0">
              <a:solidFill>
                <a:srgbClr val="017D69"/>
              </a:solidFill>
              <a:latin typeface="Outfit" pitchFamily="2" charset="0"/>
            </a:endParaRPr>
          </a:p>
          <a:p>
            <a:pPr lvl="8" algn="l"/>
            <a:r>
              <a:rPr lang="en-GB" b="0" u="none" strike="noStrike" baseline="0" dirty="0">
                <a:solidFill>
                  <a:srgbClr val="00C896"/>
                </a:solidFill>
                <a:latin typeface="Outfit" pitchFamily="2" charset="0"/>
              </a:rPr>
              <a:t>                   Three quick examples</a:t>
            </a:r>
            <a:r>
              <a:rPr lang="en-GB" b="0" u="none" strike="noStrike" dirty="0">
                <a:solidFill>
                  <a:srgbClr val="00C896"/>
                </a:solidFill>
                <a:latin typeface="Outfit" pitchFamily="2" charset="0"/>
              </a:rPr>
              <a:t> of our ongoing work</a:t>
            </a:r>
            <a:endParaRPr lang="en-GB" b="0" u="none" strike="noStrike" baseline="0" dirty="0">
              <a:solidFill>
                <a:srgbClr val="00C896"/>
              </a:solidFill>
              <a:latin typeface="Outfit" pitchFamily="2" charset="0"/>
            </a:endParaRPr>
          </a:p>
        </p:txBody>
      </p:sp>
      <p:pic>
        <p:nvPicPr>
          <p:cNvPr id="9" name="Picture 16" descr="Profile | University of Exeter Medical School | University of Exeter">
            <a:extLst>
              <a:ext uri="{FF2B5EF4-FFF2-40B4-BE49-F238E27FC236}">
                <a16:creationId xmlns:a16="http://schemas.microsoft.com/office/drawing/2014/main" id="{C5247178-9B52-1D38-37F1-5901B318A0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1777" y="2278341"/>
            <a:ext cx="411374" cy="431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A person smiling for a picture&#10;&#10;AI-generated content may be incorrect.">
            <a:extLst>
              <a:ext uri="{FF2B5EF4-FFF2-40B4-BE49-F238E27FC236}">
                <a16:creationId xmlns:a16="http://schemas.microsoft.com/office/drawing/2014/main" id="{0F815E67-B40D-5D2F-86B5-283BA0C858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1777" y="1854278"/>
            <a:ext cx="405306" cy="391029"/>
          </a:xfrm>
          <a:prstGeom prst="rect">
            <a:avLst/>
          </a:prstGeom>
        </p:spPr>
      </p:pic>
      <p:pic>
        <p:nvPicPr>
          <p:cNvPr id="11" name="Picture 10" descr="A person in a suit&#10;&#10;AI-generated content may be incorrect.">
            <a:extLst>
              <a:ext uri="{FF2B5EF4-FFF2-40B4-BE49-F238E27FC236}">
                <a16:creationId xmlns:a16="http://schemas.microsoft.com/office/drawing/2014/main" id="{52F85142-21B0-1507-2EF7-AB1E5475A8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28" t="5975" r="16027" b="28479"/>
          <a:stretch/>
        </p:blipFill>
        <p:spPr>
          <a:xfrm>
            <a:off x="8675434" y="2741159"/>
            <a:ext cx="417992" cy="417992"/>
          </a:xfrm>
          <a:prstGeom prst="rect">
            <a:avLst/>
          </a:prstGeom>
        </p:spPr>
      </p:pic>
      <p:pic>
        <p:nvPicPr>
          <p:cNvPr id="12" name="Picture 11" descr="A person wearing glasses and smiling&#10;&#10;AI-generated content may be incorrect.">
            <a:extLst>
              <a:ext uri="{FF2B5EF4-FFF2-40B4-BE49-F238E27FC236}">
                <a16:creationId xmlns:a16="http://schemas.microsoft.com/office/drawing/2014/main" id="{59FCA524-6E9A-A563-E2B1-600A2504C5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2398" y="1392764"/>
            <a:ext cx="430258" cy="430258"/>
          </a:xfrm>
          <a:prstGeom prst="rect">
            <a:avLst/>
          </a:prstGeom>
        </p:spPr>
      </p:pic>
      <p:pic>
        <p:nvPicPr>
          <p:cNvPr id="13" name="Picture 6" descr=" Ninon Mounier  ">
            <a:extLst>
              <a:ext uri="{FF2B5EF4-FFF2-40B4-BE49-F238E27FC236}">
                <a16:creationId xmlns:a16="http://schemas.microsoft.com/office/drawing/2014/main" id="{26CC20D1-AE72-6215-AB50-CE066F1857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3065" y="949129"/>
            <a:ext cx="419591" cy="419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 descr="A person taking a selfie&#10;&#10;AI-generated content may be incorrect.">
            <a:extLst>
              <a:ext uri="{FF2B5EF4-FFF2-40B4-BE49-F238E27FC236}">
                <a16:creationId xmlns:a16="http://schemas.microsoft.com/office/drawing/2014/main" id="{EE8DD695-3E69-CC2D-9C14-D209D35E2A7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6594" y="491455"/>
            <a:ext cx="426062" cy="431745"/>
          </a:xfrm>
          <a:prstGeom prst="rect">
            <a:avLst/>
          </a:prstGeom>
        </p:spPr>
      </p:pic>
      <p:pic>
        <p:nvPicPr>
          <p:cNvPr id="15" name="Picture 14" descr="A person with long hair wearing a black shirt&#10;&#10;AI-generated content may be incorrect.">
            <a:extLst>
              <a:ext uri="{FF2B5EF4-FFF2-40B4-BE49-F238E27FC236}">
                <a16:creationId xmlns:a16="http://schemas.microsoft.com/office/drawing/2014/main" id="{B7237CB6-FC95-D88E-D452-EF8BE22B229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69" t="1526" r="22916" b="31359"/>
          <a:stretch/>
        </p:blipFill>
        <p:spPr>
          <a:xfrm>
            <a:off x="8670163" y="57493"/>
            <a:ext cx="422988" cy="42298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186C52C-788D-F587-4799-AF536EEE7D2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70018" y="3191995"/>
            <a:ext cx="417993" cy="417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01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2D7C39-BD39-9060-0BDF-A3DD2A2AD3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CDEBABE-AB75-207A-B645-6B4C85AA36DD}"/>
              </a:ext>
            </a:extLst>
          </p:cNvPr>
          <p:cNvSpPr/>
          <p:nvPr/>
        </p:nvSpPr>
        <p:spPr>
          <a:xfrm>
            <a:off x="316800" y="4190400"/>
            <a:ext cx="1656000" cy="633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99D1E0D-1B72-68CE-9EDA-5FD3E748A4C6}"/>
              </a:ext>
            </a:extLst>
          </p:cNvPr>
          <p:cNvSpPr txBox="1"/>
          <p:nvPr/>
        </p:nvSpPr>
        <p:spPr>
          <a:xfrm>
            <a:off x="113731" y="134834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rgbClr val="003C3B"/>
                </a:solidFill>
                <a:latin typeface="Outfit" pitchFamily="2" charset="0"/>
              </a:rPr>
              <a:t>UK Biobank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C66835-2499-EFD6-A64F-88FE11F52A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2550" y="88668"/>
            <a:ext cx="1327719" cy="333533"/>
          </a:xfrm>
          <a:prstGeom prst="rect">
            <a:avLst/>
          </a:prstGeom>
        </p:spPr>
      </p:pic>
      <p:pic>
        <p:nvPicPr>
          <p:cNvPr id="5" name="Picture 3">
            <a:extLst>
              <a:ext uri="{FF2B5EF4-FFF2-40B4-BE49-F238E27FC236}">
                <a16:creationId xmlns:a16="http://schemas.microsoft.com/office/drawing/2014/main" id="{9BE84F72-4F35-921E-73E0-AEC01C8802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33" t="18918" r="57388" b="18721"/>
          <a:stretch/>
        </p:blipFill>
        <p:spPr bwMode="auto">
          <a:xfrm>
            <a:off x="4678721" y="88668"/>
            <a:ext cx="2452136" cy="31241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8AD52EF-C0D6-A559-19AC-723AFFD6891F}"/>
              </a:ext>
            </a:extLst>
          </p:cNvPr>
          <p:cNvSpPr txBox="1">
            <a:spLocks/>
          </p:cNvSpPr>
          <p:nvPr/>
        </p:nvSpPr>
        <p:spPr>
          <a:xfrm>
            <a:off x="123386" y="734557"/>
            <a:ext cx="7007471" cy="32254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en-GB" sz="1200" b="1" u="sng" dirty="0">
                <a:latin typeface="Outfit" pitchFamily="2" charset="0"/>
                <a:cs typeface="Arial" pitchFamily="34" charset="0"/>
              </a:rPr>
              <a:t>Baseline (2006-2010):</a:t>
            </a:r>
          </a:p>
          <a:p>
            <a:pPr lvl="1" indent="0">
              <a:lnSpc>
                <a:spcPct val="120000"/>
              </a:lnSpc>
              <a:buNone/>
              <a:defRPr/>
            </a:pPr>
            <a:r>
              <a:rPr lang="en-GB" sz="1200" dirty="0">
                <a:latin typeface="Outfit" pitchFamily="2" charset="0"/>
                <a:cs typeface="Arial" pitchFamily="34" charset="0"/>
              </a:rPr>
              <a:t>n=500,000 (community volunteer sample)</a:t>
            </a:r>
          </a:p>
          <a:p>
            <a:pPr lvl="1" indent="0">
              <a:lnSpc>
                <a:spcPct val="120000"/>
              </a:lnSpc>
              <a:buNone/>
              <a:defRPr/>
            </a:pPr>
            <a:r>
              <a:rPr lang="en-GB" sz="1200" dirty="0">
                <a:latin typeface="Outfit" pitchFamily="2" charset="0"/>
                <a:cs typeface="Arial" pitchFamily="34" charset="0"/>
              </a:rPr>
              <a:t>22 assessment centres (</a:t>
            </a:r>
            <a:r>
              <a:rPr lang="en-GB" sz="1200" dirty="0">
                <a:latin typeface="Outfit" pitchFamily="2" charset="0"/>
              </a:rPr>
              <a:t>England/Scotland/Wales)</a:t>
            </a:r>
            <a:endParaRPr lang="en-GB" sz="1200" dirty="0">
              <a:latin typeface="Outfit" pitchFamily="2" charset="0"/>
              <a:cs typeface="Arial" pitchFamily="34" charset="0"/>
            </a:endParaRPr>
          </a:p>
          <a:p>
            <a:pPr lvl="1" indent="0">
              <a:lnSpc>
                <a:spcPct val="120000"/>
              </a:lnSpc>
              <a:buNone/>
              <a:defRPr/>
            </a:pPr>
            <a:r>
              <a:rPr lang="en-GB" sz="1200" dirty="0">
                <a:latin typeface="Outfit" pitchFamily="2" charset="0"/>
                <a:cs typeface="Arial" pitchFamily="34" charset="0"/>
              </a:rPr>
              <a:t>40-70 years</a:t>
            </a:r>
          </a:p>
          <a:p>
            <a:pPr lvl="1" indent="0">
              <a:lnSpc>
                <a:spcPct val="120000"/>
              </a:lnSpc>
              <a:buNone/>
              <a:defRPr/>
            </a:pPr>
            <a:r>
              <a:rPr lang="en-GB" sz="1200" dirty="0">
                <a:latin typeface="Outfit" pitchFamily="2" charset="0"/>
                <a:cs typeface="Arial" pitchFamily="34" charset="0"/>
              </a:rPr>
              <a:t>Questionnaires; Physiological assessment</a:t>
            </a:r>
          </a:p>
          <a:p>
            <a:pPr lvl="1" indent="0">
              <a:lnSpc>
                <a:spcPct val="120000"/>
              </a:lnSpc>
              <a:buNone/>
              <a:defRPr/>
            </a:pPr>
            <a:r>
              <a:rPr lang="en-GB" sz="1200" dirty="0">
                <a:latin typeface="Outfit" pitchFamily="2" charset="0"/>
                <a:cs typeface="Arial" pitchFamily="34" charset="0"/>
              </a:rPr>
              <a:t>Blood sample; Genetics</a:t>
            </a:r>
          </a:p>
          <a:p>
            <a:pPr lvl="1" indent="0">
              <a:lnSpc>
                <a:spcPct val="120000"/>
              </a:lnSpc>
              <a:buNone/>
              <a:defRPr/>
            </a:pPr>
            <a:endParaRPr lang="en-GB" sz="1200" dirty="0">
              <a:latin typeface="Outfit" pitchFamily="2" charset="0"/>
              <a:cs typeface="Arial" pitchFamily="34" charset="0"/>
            </a:endParaRPr>
          </a:p>
          <a:p>
            <a:pPr lvl="1" indent="0">
              <a:lnSpc>
                <a:spcPct val="120000"/>
              </a:lnSpc>
              <a:buNone/>
              <a:defRPr/>
            </a:pPr>
            <a:endParaRPr lang="en-GB" sz="1200" dirty="0">
              <a:latin typeface="Outfit" pitchFamily="2" charset="0"/>
              <a:cs typeface="Arial" pitchFamily="34" charset="0"/>
            </a:endParaRPr>
          </a:p>
          <a:p>
            <a:pPr marL="0" indent="0">
              <a:buNone/>
              <a:defRPr/>
            </a:pPr>
            <a:r>
              <a:rPr lang="en-GB" sz="1200" b="1" u="sng" dirty="0">
                <a:latin typeface="Outfit" pitchFamily="2" charset="0"/>
                <a:cs typeface="Arial" panose="020B0604020202020204" pitchFamily="34" charset="0"/>
              </a:rPr>
              <a:t>Follow-up (to 30 October 2022):</a:t>
            </a:r>
          </a:p>
          <a:p>
            <a:pPr marL="0" indent="0">
              <a:buNone/>
              <a:defRPr/>
            </a:pPr>
            <a:r>
              <a:rPr lang="en-GB" sz="1200" dirty="0">
                <a:latin typeface="Outfit" pitchFamily="2" charset="0"/>
                <a:cs typeface="Arial" panose="020B0604020202020204" pitchFamily="34" charset="0"/>
              </a:rPr>
              <a:t>	</a:t>
            </a:r>
            <a:r>
              <a:rPr lang="en-GB" sz="1200" dirty="0">
                <a:latin typeface="Outfit" pitchFamily="2" charset="0"/>
              </a:rPr>
              <a:t>Hospital admission records</a:t>
            </a:r>
          </a:p>
          <a:p>
            <a:pPr marL="0" indent="0">
              <a:buNone/>
              <a:defRPr/>
            </a:pPr>
            <a:r>
              <a:rPr lang="en-GB" sz="1200" dirty="0">
                <a:latin typeface="Outfit" pitchFamily="2" charset="0"/>
              </a:rPr>
              <a:t>	Cancer registry</a:t>
            </a:r>
          </a:p>
          <a:p>
            <a:pPr marL="0" indent="0">
              <a:buNone/>
              <a:defRPr/>
            </a:pPr>
            <a:r>
              <a:rPr lang="en-GB" sz="1200" dirty="0">
                <a:latin typeface="Outfit" pitchFamily="2" charset="0"/>
              </a:rPr>
              <a:t>	Death certificates </a:t>
            </a:r>
          </a:p>
          <a:p>
            <a:pPr marL="0" indent="0">
              <a:buNone/>
              <a:defRPr/>
            </a:pPr>
            <a:r>
              <a:rPr lang="en-GB" sz="1200" dirty="0">
                <a:latin typeface="Outfit" pitchFamily="2" charset="0"/>
              </a:rPr>
              <a:t>	Primary care records (~45% of cohort) </a:t>
            </a:r>
          </a:p>
          <a:p>
            <a:pPr lvl="1" indent="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endParaRPr lang="en-GB" sz="1100" dirty="0">
              <a:latin typeface="Outfit" pitchFamily="2" charset="0"/>
              <a:cs typeface="Arial" pitchFamily="34" charset="0"/>
            </a:endParaRPr>
          </a:p>
          <a:p>
            <a:pPr marL="0" indent="0">
              <a:buNone/>
              <a:defRPr/>
            </a:pPr>
            <a:r>
              <a:rPr lang="en-GB" sz="1100" dirty="0">
                <a:solidFill>
                  <a:srgbClr val="FF0000"/>
                </a:solidFill>
                <a:latin typeface="Outfit" pitchFamily="2" charset="0"/>
                <a:cs typeface="Times New Roman" panose="02020603050405020304" pitchFamily="18" charset="0"/>
              </a:rPr>
              <a:t>     </a:t>
            </a:r>
            <a:endParaRPr lang="en-GB" sz="1100" dirty="0">
              <a:latin typeface="Outfit" pitchFamily="2" charset="0"/>
              <a:cs typeface="Arial" pitchFamily="34" charset="0"/>
            </a:endParaRPr>
          </a:p>
          <a:p>
            <a:pPr marL="0" indent="0">
              <a:lnSpc>
                <a:spcPct val="150000"/>
              </a:lnSpc>
              <a:buNone/>
              <a:defRPr/>
            </a:pPr>
            <a:r>
              <a:rPr lang="en-GB" sz="1100" dirty="0">
                <a:solidFill>
                  <a:srgbClr val="FF0000"/>
                </a:solidFill>
                <a:latin typeface="Outfit" pitchFamily="2" charset="0"/>
                <a:cs typeface="Arial" pitchFamily="34" charset="0"/>
              </a:rPr>
              <a:t>                  </a:t>
            </a:r>
            <a:endParaRPr lang="en-GB" sz="1100" b="1" dirty="0">
              <a:solidFill>
                <a:srgbClr val="FF0000"/>
              </a:solidFill>
              <a:latin typeface="Outfit" pitchFamily="2" charset="0"/>
              <a:cs typeface="Arial" pitchFamily="34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76F76BC-CC9E-D101-42A6-9CDA7834C6AA}"/>
              </a:ext>
            </a:extLst>
          </p:cNvPr>
          <p:cNvCxnSpPr>
            <a:cxnSpLocks/>
          </p:cNvCxnSpPr>
          <p:nvPr/>
        </p:nvCxnSpPr>
        <p:spPr>
          <a:xfrm>
            <a:off x="545879" y="1009654"/>
            <a:ext cx="0" cy="179069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7FCDF63-E2A1-4867-DB49-42A04D998795}"/>
              </a:ext>
            </a:extLst>
          </p:cNvPr>
          <p:cNvSpPr txBox="1"/>
          <p:nvPr/>
        </p:nvSpPr>
        <p:spPr>
          <a:xfrm rot="16200000">
            <a:off x="-481859" y="1645855"/>
            <a:ext cx="15494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b="1" i="1" dirty="0">
                <a:solidFill>
                  <a:srgbClr val="FF0000"/>
                </a:solidFill>
              </a:rPr>
              <a:t>Mean 13.3 years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FBBA414-5BEC-BCAB-FF21-519F2C2F4777}"/>
              </a:ext>
            </a:extLst>
          </p:cNvPr>
          <p:cNvSpPr txBox="1"/>
          <p:nvPr/>
        </p:nvSpPr>
        <p:spPr>
          <a:xfrm>
            <a:off x="3784600" y="4824000"/>
            <a:ext cx="542680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900" dirty="0">
                <a:latin typeface="Outfit" pitchFamily="2" charset="0"/>
              </a:rPr>
              <a:t>Automated biobank sample storage and analysis in Stockport UK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B50B947-E143-657A-0629-987B1D916A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5395" y="2347425"/>
            <a:ext cx="1861923" cy="124128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9915ADF-8F14-F41E-1084-ECA8770EA0F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5394" y="3619656"/>
            <a:ext cx="1865591" cy="1204343"/>
          </a:xfrm>
          <a:prstGeom prst="rect">
            <a:avLst/>
          </a:prstGeom>
        </p:spPr>
      </p:pic>
      <p:pic>
        <p:nvPicPr>
          <p:cNvPr id="23" name="Picture 22" descr="A graph of age-fu&#10;&#10;AI-generated content may be incorrect.">
            <a:extLst>
              <a:ext uri="{FF2B5EF4-FFF2-40B4-BE49-F238E27FC236}">
                <a16:creationId xmlns:a16="http://schemas.microsoft.com/office/drawing/2014/main" id="{DD2A3F43-AB1C-A55B-8A5E-65C142EB2F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581"/>
          <a:stretch/>
        </p:blipFill>
        <p:spPr>
          <a:xfrm>
            <a:off x="4590015" y="3813048"/>
            <a:ext cx="2452136" cy="86690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30417057-DEA9-1FE7-8E59-434AA1ED8585}"/>
              </a:ext>
            </a:extLst>
          </p:cNvPr>
          <p:cNvSpPr txBox="1"/>
          <p:nvPr/>
        </p:nvSpPr>
        <p:spPr>
          <a:xfrm>
            <a:off x="4864569" y="3605799"/>
            <a:ext cx="286441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Outfit" pitchFamily="2" charset="0"/>
              </a:rPr>
              <a:t>Age at censoring date (30 Oct 2022)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78245D6-7768-C89B-3A72-3275565811FF}"/>
              </a:ext>
            </a:extLst>
          </p:cNvPr>
          <p:cNvSpPr txBox="1"/>
          <p:nvPr/>
        </p:nvSpPr>
        <p:spPr>
          <a:xfrm>
            <a:off x="5609941" y="4639391"/>
            <a:ext cx="100675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Outfit" pitchFamily="2" charset="0"/>
              </a:rPr>
              <a:t>Age (years)</a:t>
            </a:r>
          </a:p>
        </p:txBody>
      </p:sp>
    </p:spTree>
    <p:extLst>
      <p:ext uri="{BB962C8B-B14F-4D97-AF65-F5344CB8AC3E}">
        <p14:creationId xmlns:p14="http://schemas.microsoft.com/office/powerpoint/2010/main" val="11646253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49139B-9958-D05C-E9DE-837B63BBDC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AA1CD5E-E544-5E4D-7C52-137CB61E63A8}"/>
              </a:ext>
            </a:extLst>
          </p:cNvPr>
          <p:cNvSpPr/>
          <p:nvPr/>
        </p:nvSpPr>
        <p:spPr>
          <a:xfrm>
            <a:off x="316800" y="4190400"/>
            <a:ext cx="1656000" cy="633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E26CA72-3803-5D65-DF60-8AE26B84DFA2}"/>
              </a:ext>
            </a:extLst>
          </p:cNvPr>
          <p:cNvSpPr txBox="1"/>
          <p:nvPr/>
        </p:nvSpPr>
        <p:spPr>
          <a:xfrm>
            <a:off x="113731" y="134834"/>
            <a:ext cx="3294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rgbClr val="003C3B"/>
                </a:solidFill>
                <a:latin typeface="Outfit" pitchFamily="2" charset="0"/>
              </a:rPr>
              <a:t>Multimorbidity in UK Biobank</a:t>
            </a:r>
          </a:p>
        </p:txBody>
      </p:sp>
      <p:pic>
        <p:nvPicPr>
          <p:cNvPr id="7" name="Picture 6" descr="A graph with a line&#10;&#10;AI-generated content may be incorrect.">
            <a:extLst>
              <a:ext uri="{FF2B5EF4-FFF2-40B4-BE49-F238E27FC236}">
                <a16:creationId xmlns:a16="http://schemas.microsoft.com/office/drawing/2014/main" id="{65B6BBCC-72EF-FDA8-542A-E66893E5BE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5705" y="1300083"/>
            <a:ext cx="4678690" cy="287731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763269D-8DE9-E18B-4F48-DEB085894248}"/>
              </a:ext>
            </a:extLst>
          </p:cNvPr>
          <p:cNvSpPr txBox="1"/>
          <p:nvPr/>
        </p:nvSpPr>
        <p:spPr>
          <a:xfrm>
            <a:off x="4199497" y="936873"/>
            <a:ext cx="362471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b="1" dirty="0">
                <a:latin typeface="Outfit" pitchFamily="2" charset="0"/>
              </a:rPr>
              <a:t>Age diagnosed with first GEMINI long-term condition</a:t>
            </a:r>
          </a:p>
          <a:p>
            <a:r>
              <a:rPr lang="en-GB" sz="1050" dirty="0">
                <a:solidFill>
                  <a:srgbClr val="003C3B"/>
                </a:solidFill>
                <a:latin typeface="Outfit" pitchFamily="2" charset="0"/>
              </a:rPr>
              <a:t>Cumulative incidence analysis</a:t>
            </a:r>
            <a:r>
              <a:rPr lang="en-GB" sz="1100" b="1" dirty="0">
                <a:latin typeface="Outfit" pitchFamily="2" charset="0"/>
              </a:rPr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912465-7B1A-CC12-CBFE-8B105BC4FE72}"/>
              </a:ext>
            </a:extLst>
          </p:cNvPr>
          <p:cNvSpPr txBox="1"/>
          <p:nvPr/>
        </p:nvSpPr>
        <p:spPr>
          <a:xfrm>
            <a:off x="113731" y="1717670"/>
            <a:ext cx="2864419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050" dirty="0">
                <a:solidFill>
                  <a:srgbClr val="003C3B"/>
                </a:solidFill>
                <a:latin typeface="Outfit" pitchFamily="2" charset="0"/>
              </a:rPr>
              <a:t>In 490,383 participants with genome data:</a:t>
            </a:r>
          </a:p>
          <a:p>
            <a:pPr algn="l"/>
            <a:endParaRPr lang="en-GB" sz="1050" dirty="0">
              <a:solidFill>
                <a:srgbClr val="003C3B"/>
              </a:solidFill>
              <a:latin typeface="Outfit" pitchFamily="2" charset="0"/>
            </a:endParaRPr>
          </a:p>
          <a:p>
            <a:pPr algn="l"/>
            <a:r>
              <a:rPr lang="en-GB" sz="1050" dirty="0">
                <a:solidFill>
                  <a:srgbClr val="003C3B"/>
                </a:solidFill>
                <a:latin typeface="Outfit" pitchFamily="2" charset="0"/>
              </a:rPr>
              <a:t>n = 350,465 (71%) diagnosed with at least one GEMINI condition by end follow-up</a:t>
            </a:r>
          </a:p>
          <a:p>
            <a:pPr algn="l"/>
            <a:endParaRPr lang="en-GB" sz="900" dirty="0">
              <a:solidFill>
                <a:schemeClr val="tx1">
                  <a:lumMod val="65000"/>
                  <a:lumOff val="35000"/>
                </a:schemeClr>
              </a:solidFill>
              <a:latin typeface="Outfit" pitchFamily="2" charset="0"/>
            </a:endParaRPr>
          </a:p>
          <a:p>
            <a:pPr algn="l"/>
            <a:r>
              <a:rPr lang="en-GB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Outfit" pitchFamily="2" charset="0"/>
              </a:rPr>
              <a:t>Diagnoses from hospital inpatient admissions (HES),</a:t>
            </a:r>
            <a:br>
              <a:rPr lang="en-GB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Outfit" pitchFamily="2" charset="0"/>
              </a:rPr>
            </a:br>
            <a:r>
              <a:rPr lang="en-GB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Outfit" pitchFamily="2" charset="0"/>
              </a:rPr>
              <a:t>primary care (GP, 45% of cohort), or death records.</a:t>
            </a:r>
          </a:p>
          <a:p>
            <a:pPr algn="l"/>
            <a:endParaRPr lang="en-GB" sz="900" dirty="0">
              <a:solidFill>
                <a:schemeClr val="tx1">
                  <a:lumMod val="65000"/>
                  <a:lumOff val="35000"/>
                </a:schemeClr>
              </a:solidFill>
              <a:latin typeface="Outfit" pitchFamily="2" charset="0"/>
            </a:endParaRPr>
          </a:p>
          <a:p>
            <a:pPr algn="l"/>
            <a:r>
              <a:rPr lang="en-GB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Outfit" pitchFamily="2" charset="0"/>
              </a:rPr>
              <a:t>Censoring date: 30 October 2022 (up to 16 years after baseline assessment)</a:t>
            </a:r>
          </a:p>
          <a:p>
            <a:pPr algn="l"/>
            <a:endParaRPr lang="en-GB" sz="900" dirty="0">
              <a:solidFill>
                <a:schemeClr val="tx1">
                  <a:lumMod val="65000"/>
                  <a:lumOff val="35000"/>
                </a:schemeClr>
              </a:solidFill>
              <a:latin typeface="Outfit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1B4817-A4E2-2DF6-69EB-B47F924A1E79}"/>
              </a:ext>
            </a:extLst>
          </p:cNvPr>
          <p:cNvSpPr txBox="1"/>
          <p:nvPr/>
        </p:nvSpPr>
        <p:spPr>
          <a:xfrm>
            <a:off x="5375304" y="4687513"/>
            <a:ext cx="38242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900" dirty="0">
                <a:solidFill>
                  <a:srgbClr val="003C3B"/>
                </a:solidFill>
                <a:latin typeface="Outfit" pitchFamily="2" charset="0"/>
              </a:rPr>
              <a:t>Unpublished work based on UKB data in main GEMINI analysis: </a:t>
            </a:r>
            <a:br>
              <a:rPr lang="en-GB" sz="900" dirty="0">
                <a:solidFill>
                  <a:srgbClr val="003C3B"/>
                </a:solidFill>
                <a:latin typeface="Outfit" pitchFamily="2" charset="0"/>
              </a:rPr>
            </a:br>
            <a:r>
              <a:rPr lang="en-GB" sz="900" dirty="0">
                <a:solidFill>
                  <a:srgbClr val="003C3B"/>
                </a:solidFill>
                <a:latin typeface="Outfit" pitchFamily="2" charset="0"/>
              </a:rPr>
              <a:t>Murrin </a:t>
            </a:r>
            <a:r>
              <a:rPr lang="en-GB" sz="900" i="1" dirty="0">
                <a:solidFill>
                  <a:srgbClr val="003C3B"/>
                </a:solidFill>
                <a:latin typeface="Outfit" pitchFamily="2" charset="0"/>
              </a:rPr>
              <a:t>et al</a:t>
            </a:r>
            <a:r>
              <a:rPr lang="en-GB" sz="900" dirty="0">
                <a:solidFill>
                  <a:srgbClr val="003C3B"/>
                </a:solidFill>
                <a:latin typeface="Outfit" pitchFamily="2" charset="0"/>
              </a:rPr>
              <a:t>. </a:t>
            </a:r>
            <a:r>
              <a:rPr lang="en-GB" sz="900" i="1" dirty="0" err="1">
                <a:solidFill>
                  <a:srgbClr val="003C3B"/>
                </a:solidFill>
                <a:latin typeface="Outfit" pitchFamily="2" charset="0"/>
              </a:rPr>
              <a:t>eBioMedicine</a:t>
            </a:r>
            <a:r>
              <a:rPr lang="en-GB" sz="900" dirty="0">
                <a:solidFill>
                  <a:srgbClr val="003C3B"/>
                </a:solidFill>
                <a:latin typeface="Outfit" pitchFamily="2" charset="0"/>
              </a:rPr>
              <a:t>, 2025. doi:10.1016/j.ebiom.2025.105584</a:t>
            </a:r>
          </a:p>
        </p:txBody>
      </p:sp>
    </p:spTree>
    <p:extLst>
      <p:ext uri="{BB962C8B-B14F-4D97-AF65-F5344CB8AC3E}">
        <p14:creationId xmlns:p14="http://schemas.microsoft.com/office/powerpoint/2010/main" val="2932003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EBD55C-719B-3CBC-31CA-004F25B57C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77F8639-EDF5-CAB0-5BAE-380A8038FA93}"/>
              </a:ext>
            </a:extLst>
          </p:cNvPr>
          <p:cNvSpPr/>
          <p:nvPr/>
        </p:nvSpPr>
        <p:spPr>
          <a:xfrm>
            <a:off x="316800" y="4190400"/>
            <a:ext cx="1656000" cy="633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F07CA0-A990-4C74-036C-BED7C0DE3344}"/>
              </a:ext>
            </a:extLst>
          </p:cNvPr>
          <p:cNvSpPr txBox="1"/>
          <p:nvPr/>
        </p:nvSpPr>
        <p:spPr>
          <a:xfrm>
            <a:off x="113731" y="134834"/>
            <a:ext cx="3294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rgbClr val="003C3B"/>
                </a:solidFill>
                <a:latin typeface="Outfit" pitchFamily="2" charset="0"/>
              </a:rPr>
              <a:t>Multimorbidity in UK Biobank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B12B68A-CD3F-8722-BB8E-7992C2CDD062}"/>
              </a:ext>
            </a:extLst>
          </p:cNvPr>
          <p:cNvSpPr txBox="1"/>
          <p:nvPr/>
        </p:nvSpPr>
        <p:spPr>
          <a:xfrm>
            <a:off x="4199497" y="936873"/>
            <a:ext cx="362471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b="1" dirty="0">
                <a:latin typeface="Outfit" pitchFamily="2" charset="0"/>
              </a:rPr>
              <a:t>Age diagnosed with first GEMINI long-term condition</a:t>
            </a:r>
          </a:p>
          <a:p>
            <a:r>
              <a:rPr lang="en-GB" sz="1050" dirty="0">
                <a:solidFill>
                  <a:srgbClr val="003C3B"/>
                </a:solidFill>
                <a:latin typeface="Outfit" pitchFamily="2" charset="0"/>
              </a:rPr>
              <a:t>Cumulative incidence analysis</a:t>
            </a:r>
            <a:r>
              <a:rPr lang="en-GB" sz="1100" b="1" dirty="0">
                <a:latin typeface="Outfit" pitchFamily="2" charset="0"/>
              </a:rPr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BB8A23B-F76D-916E-9C3F-6BF76BDB2D90}"/>
              </a:ext>
            </a:extLst>
          </p:cNvPr>
          <p:cNvSpPr txBox="1"/>
          <p:nvPr/>
        </p:nvSpPr>
        <p:spPr>
          <a:xfrm>
            <a:off x="113731" y="1717670"/>
            <a:ext cx="3340669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050" dirty="0">
                <a:solidFill>
                  <a:srgbClr val="003C3B"/>
                </a:solidFill>
                <a:latin typeface="Outfit" pitchFamily="2" charset="0"/>
              </a:rPr>
              <a:t>In 451,447 participants of European genetic ancestry:</a:t>
            </a:r>
          </a:p>
          <a:p>
            <a:pPr algn="l"/>
            <a:endParaRPr lang="en-GB" sz="1050" dirty="0">
              <a:solidFill>
                <a:srgbClr val="003C3B"/>
              </a:solidFill>
              <a:latin typeface="Outfit" pitchFamily="2" charset="0"/>
            </a:endParaRPr>
          </a:p>
          <a:p>
            <a:pPr algn="l"/>
            <a:r>
              <a:rPr lang="en-GB" sz="1050" dirty="0">
                <a:solidFill>
                  <a:srgbClr val="003C3B"/>
                </a:solidFill>
                <a:latin typeface="Outfit" pitchFamily="2" charset="0"/>
              </a:rPr>
              <a:t>n = 322,413 (71%) diagnosed with at least one </a:t>
            </a:r>
            <a:br>
              <a:rPr lang="en-GB" sz="1050" dirty="0">
                <a:solidFill>
                  <a:srgbClr val="003C3B"/>
                </a:solidFill>
                <a:latin typeface="Outfit" pitchFamily="2" charset="0"/>
              </a:rPr>
            </a:br>
            <a:r>
              <a:rPr lang="en-GB" sz="1050" dirty="0">
                <a:solidFill>
                  <a:srgbClr val="003C3B"/>
                </a:solidFill>
                <a:latin typeface="Outfit" pitchFamily="2" charset="0"/>
              </a:rPr>
              <a:t>GEMINI condition by end follow-up</a:t>
            </a:r>
          </a:p>
          <a:p>
            <a:pPr algn="l"/>
            <a:endParaRPr lang="en-GB" sz="900" dirty="0">
              <a:solidFill>
                <a:schemeClr val="tx1">
                  <a:lumMod val="65000"/>
                  <a:lumOff val="35000"/>
                </a:schemeClr>
              </a:solidFill>
              <a:latin typeface="Outfit" pitchFamily="2" charset="0"/>
            </a:endParaRPr>
          </a:p>
          <a:p>
            <a:pPr algn="l"/>
            <a:r>
              <a:rPr lang="en-GB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Outfit" pitchFamily="2" charset="0"/>
              </a:rPr>
              <a:t>Diagnoses from hospital inpatient admissions (HES),</a:t>
            </a:r>
            <a:br>
              <a:rPr lang="en-GB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Outfit" pitchFamily="2" charset="0"/>
              </a:rPr>
            </a:br>
            <a:r>
              <a:rPr lang="en-GB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Outfit" pitchFamily="2" charset="0"/>
              </a:rPr>
              <a:t>primary care (GP, 45% of cohort), or death records.</a:t>
            </a:r>
          </a:p>
          <a:p>
            <a:pPr algn="l"/>
            <a:endParaRPr lang="en-GB" sz="900" dirty="0">
              <a:solidFill>
                <a:schemeClr val="tx1">
                  <a:lumMod val="65000"/>
                  <a:lumOff val="35000"/>
                </a:schemeClr>
              </a:solidFill>
              <a:latin typeface="Outfit" pitchFamily="2" charset="0"/>
            </a:endParaRPr>
          </a:p>
          <a:p>
            <a:pPr algn="l"/>
            <a:r>
              <a:rPr lang="en-GB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Outfit" pitchFamily="2" charset="0"/>
              </a:rPr>
              <a:t>Censoring date: 30 October 2022 (up to 16 years </a:t>
            </a:r>
            <a:br>
              <a:rPr lang="en-GB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Outfit" pitchFamily="2" charset="0"/>
              </a:rPr>
            </a:br>
            <a:r>
              <a:rPr lang="en-GB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Outfit" pitchFamily="2" charset="0"/>
              </a:rPr>
              <a:t>after baseline assessment)</a:t>
            </a:r>
          </a:p>
          <a:p>
            <a:pPr algn="l"/>
            <a:endParaRPr lang="en-GB" sz="900" dirty="0">
              <a:solidFill>
                <a:schemeClr val="tx1">
                  <a:lumMod val="65000"/>
                  <a:lumOff val="35000"/>
                </a:schemeClr>
              </a:solidFill>
              <a:latin typeface="Outfit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F52B1C-6594-4485-A7A6-CD20CF82A7E3}"/>
              </a:ext>
            </a:extLst>
          </p:cNvPr>
          <p:cNvSpPr txBox="1"/>
          <p:nvPr/>
        </p:nvSpPr>
        <p:spPr>
          <a:xfrm>
            <a:off x="5375304" y="4687513"/>
            <a:ext cx="38242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900" dirty="0">
                <a:solidFill>
                  <a:srgbClr val="003C3B"/>
                </a:solidFill>
                <a:latin typeface="Outfit" pitchFamily="2" charset="0"/>
              </a:rPr>
              <a:t>Unpublished work based on UKB data in main GEMINI analysis: </a:t>
            </a:r>
            <a:br>
              <a:rPr lang="en-GB" sz="900" dirty="0">
                <a:solidFill>
                  <a:srgbClr val="003C3B"/>
                </a:solidFill>
                <a:latin typeface="Outfit" pitchFamily="2" charset="0"/>
              </a:rPr>
            </a:br>
            <a:r>
              <a:rPr lang="en-GB" sz="900" dirty="0">
                <a:solidFill>
                  <a:srgbClr val="003C3B"/>
                </a:solidFill>
                <a:latin typeface="Outfit" pitchFamily="2" charset="0"/>
              </a:rPr>
              <a:t>Murrin </a:t>
            </a:r>
            <a:r>
              <a:rPr lang="en-GB" sz="900" i="1" dirty="0">
                <a:solidFill>
                  <a:srgbClr val="003C3B"/>
                </a:solidFill>
                <a:latin typeface="Outfit" pitchFamily="2" charset="0"/>
              </a:rPr>
              <a:t>et al</a:t>
            </a:r>
            <a:r>
              <a:rPr lang="en-GB" sz="900" dirty="0">
                <a:solidFill>
                  <a:srgbClr val="003C3B"/>
                </a:solidFill>
                <a:latin typeface="Outfit" pitchFamily="2" charset="0"/>
              </a:rPr>
              <a:t>. </a:t>
            </a:r>
            <a:r>
              <a:rPr lang="en-GB" sz="900" i="1" dirty="0" err="1">
                <a:solidFill>
                  <a:srgbClr val="003C3B"/>
                </a:solidFill>
                <a:latin typeface="Outfit" pitchFamily="2" charset="0"/>
              </a:rPr>
              <a:t>eBioMedicine</a:t>
            </a:r>
            <a:r>
              <a:rPr lang="en-GB" sz="900" dirty="0">
                <a:solidFill>
                  <a:srgbClr val="003C3B"/>
                </a:solidFill>
                <a:latin typeface="Outfit" pitchFamily="2" charset="0"/>
              </a:rPr>
              <a:t>, 2025. doi:10.1016/j.ebiom.2025.105584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181165-06CA-8C3C-9685-16BA27B32F7C}"/>
              </a:ext>
            </a:extLst>
          </p:cNvPr>
          <p:cNvSpPr txBox="1"/>
          <p:nvPr/>
        </p:nvSpPr>
        <p:spPr>
          <a:xfrm>
            <a:off x="113731" y="513680"/>
            <a:ext cx="286441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050" dirty="0">
                <a:solidFill>
                  <a:srgbClr val="003C3B"/>
                </a:solidFill>
                <a:latin typeface="Outfit" pitchFamily="2" charset="0"/>
              </a:rPr>
              <a:t>Stratified by BMI polygenic score</a:t>
            </a:r>
          </a:p>
        </p:txBody>
      </p:sp>
      <p:pic>
        <p:nvPicPr>
          <p:cNvPr id="11" name="Picture 10" descr="A graph with a line&#10;&#10;AI-generated content may be incorrect.">
            <a:extLst>
              <a:ext uri="{FF2B5EF4-FFF2-40B4-BE49-F238E27FC236}">
                <a16:creationId xmlns:a16="http://schemas.microsoft.com/office/drawing/2014/main" id="{4888748F-F6E9-E2D1-16BE-81767B2FE6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5705" y="1300083"/>
            <a:ext cx="5038354" cy="2877318"/>
          </a:xfrm>
          <a:prstGeom prst="rect">
            <a:avLst/>
          </a:prstGeom>
        </p:spPr>
      </p:pic>
      <p:pic>
        <p:nvPicPr>
          <p:cNvPr id="14" name="Picture 13" descr="A graph with a line&#10;&#10;AI-generated content may be incorrect.">
            <a:extLst>
              <a:ext uri="{FF2B5EF4-FFF2-40B4-BE49-F238E27FC236}">
                <a16:creationId xmlns:a16="http://schemas.microsoft.com/office/drawing/2014/main" id="{E58C585C-7362-7D31-7EE1-3FFCD06051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5705" y="1300083"/>
            <a:ext cx="5038354" cy="287731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9B29475-5C80-EEB5-CD86-D937544D42C6}"/>
              </a:ext>
            </a:extLst>
          </p:cNvPr>
          <p:cNvSpPr txBox="1"/>
          <p:nvPr/>
        </p:nvSpPr>
        <p:spPr>
          <a:xfrm>
            <a:off x="8066229" y="1692032"/>
            <a:ext cx="1115871" cy="41549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/>
            <a:r>
              <a:rPr lang="en-GB" sz="1050" dirty="0">
                <a:solidFill>
                  <a:schemeClr val="tx1"/>
                </a:solidFill>
                <a:latin typeface="Outfit" pitchFamily="2" charset="0"/>
              </a:rPr>
              <a:t>Quintile of BMI</a:t>
            </a:r>
            <a:br>
              <a:rPr lang="en-GB" sz="1050" dirty="0">
                <a:solidFill>
                  <a:schemeClr val="tx1"/>
                </a:solidFill>
                <a:latin typeface="Outfit" pitchFamily="2" charset="0"/>
              </a:rPr>
            </a:br>
            <a:r>
              <a:rPr lang="en-GB" sz="1050" dirty="0">
                <a:solidFill>
                  <a:schemeClr val="tx1"/>
                </a:solidFill>
                <a:latin typeface="Outfit" pitchFamily="2" charset="0"/>
              </a:rPr>
              <a:t>polygenic score</a:t>
            </a:r>
          </a:p>
        </p:txBody>
      </p:sp>
    </p:spTree>
    <p:extLst>
      <p:ext uri="{BB962C8B-B14F-4D97-AF65-F5344CB8AC3E}">
        <p14:creationId xmlns:p14="http://schemas.microsoft.com/office/powerpoint/2010/main" val="3046339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EE9EE7-5411-73CB-FC33-C0EC8E4BE9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81BB3C6-63FC-057B-A453-0C1BF5F5F49F}"/>
              </a:ext>
            </a:extLst>
          </p:cNvPr>
          <p:cNvSpPr/>
          <p:nvPr/>
        </p:nvSpPr>
        <p:spPr>
          <a:xfrm>
            <a:off x="316800" y="4190400"/>
            <a:ext cx="1656000" cy="633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F75CA2-A84D-9EB2-B01E-31071BFF74C7}"/>
              </a:ext>
            </a:extLst>
          </p:cNvPr>
          <p:cNvSpPr txBox="1"/>
          <p:nvPr/>
        </p:nvSpPr>
        <p:spPr>
          <a:xfrm>
            <a:off x="113731" y="134834"/>
            <a:ext cx="4759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rgbClr val="003C3B"/>
                </a:solidFill>
                <a:latin typeface="Outfit" pitchFamily="2" charset="0"/>
              </a:rPr>
              <a:t>Haemochromatosis – iron overload disease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E54113E-5EFD-E58B-CC52-866E087E7182}"/>
              </a:ext>
            </a:extLst>
          </p:cNvPr>
          <p:cNvSpPr txBox="1"/>
          <p:nvPr/>
        </p:nvSpPr>
        <p:spPr>
          <a:xfrm>
            <a:off x="113731" y="557018"/>
            <a:ext cx="4118435" cy="19543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latin typeface="Outfit" pitchFamily="2" charset="0"/>
              </a:rPr>
              <a:t>Caused by amino acid substitution p.C282Y in gene </a:t>
            </a:r>
            <a:r>
              <a:rPr lang="en-GB" sz="1100" i="1" dirty="0">
                <a:latin typeface="Outfit" pitchFamily="2" charset="0"/>
              </a:rPr>
              <a:t>HFE</a:t>
            </a:r>
            <a:endParaRPr lang="en-GB" sz="1100" dirty="0">
              <a:latin typeface="Outfit" pitchFamily="2" charset="0"/>
            </a:endParaRPr>
          </a:p>
          <a:p>
            <a:endParaRPr lang="en-GB" sz="1100" dirty="0">
              <a:latin typeface="Outfit" pitchFamily="2" charset="0"/>
            </a:endParaRPr>
          </a:p>
          <a:p>
            <a:r>
              <a:rPr lang="en-GB" sz="1100" dirty="0">
                <a:latin typeface="Outfit" pitchFamily="2" charset="0"/>
              </a:rPr>
              <a:t>Most common genetic disorder in Northern Europeans (1 in 150)</a:t>
            </a:r>
          </a:p>
          <a:p>
            <a:endParaRPr lang="en-GB" sz="1100" dirty="0">
              <a:latin typeface="Outfit" pitchFamily="2" charset="0"/>
            </a:endParaRPr>
          </a:p>
          <a:p>
            <a:r>
              <a:rPr lang="en-GB" sz="1100" dirty="0">
                <a:latin typeface="Outfit" pitchFamily="2" charset="0"/>
              </a:rPr>
              <a:t>Symptoms variable, penetrance estimates uncertain</a:t>
            </a:r>
          </a:p>
          <a:p>
            <a:endParaRPr lang="en-GB" sz="1100" dirty="0">
              <a:latin typeface="Outfit" pitchFamily="2" charset="0"/>
            </a:endParaRPr>
          </a:p>
          <a:p>
            <a:r>
              <a:rPr lang="en-GB" sz="1100" dirty="0">
                <a:latin typeface="Outfit" pitchFamily="2" charset="0"/>
              </a:rPr>
              <a:t>Many diagnosed late/misdiagnosed</a:t>
            </a:r>
          </a:p>
          <a:p>
            <a:endParaRPr lang="en-GB" sz="1100" dirty="0">
              <a:latin typeface="Outfit" pitchFamily="2" charset="0"/>
            </a:endParaRPr>
          </a:p>
          <a:p>
            <a:r>
              <a:rPr lang="en-GB" sz="1100" dirty="0">
                <a:latin typeface="Outfit" pitchFamily="2" charset="0"/>
              </a:rPr>
              <a:t>Screening not currently recommended </a:t>
            </a:r>
            <a:br>
              <a:rPr lang="en-GB" sz="1100" dirty="0">
                <a:latin typeface="Outfit" pitchFamily="2" charset="0"/>
              </a:rPr>
            </a:br>
            <a:r>
              <a:rPr lang="en-GB" sz="1100" dirty="0">
                <a:latin typeface="Outfit" pitchFamily="2" charset="0"/>
              </a:rPr>
              <a:t>in UK</a:t>
            </a:r>
          </a:p>
          <a:p>
            <a:endParaRPr lang="en-GB" sz="1100" dirty="0">
              <a:latin typeface="Outfit" pitchFamily="2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5D18C0F-C9F0-25C2-5FD4-F3311C5CDE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571" t="24673" r="73672" b="21493"/>
          <a:stretch/>
        </p:blipFill>
        <p:spPr>
          <a:xfrm>
            <a:off x="5943615" y="134834"/>
            <a:ext cx="3086654" cy="460648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308E755-5E85-6D16-BA36-29F843A94957}"/>
              </a:ext>
            </a:extLst>
          </p:cNvPr>
          <p:cNvSpPr txBox="1"/>
          <p:nvPr/>
        </p:nvSpPr>
        <p:spPr>
          <a:xfrm>
            <a:off x="2752980" y="4824000"/>
            <a:ext cx="646205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900" dirty="0">
                <a:solidFill>
                  <a:srgbClr val="003C3B"/>
                </a:solidFill>
                <a:latin typeface="Outfit" pitchFamily="2" charset="0"/>
              </a:rPr>
              <a:t>EASL Clinical Practice Guidelines on haemochromatosis. Journal of Hepatology, 2022</a:t>
            </a:r>
          </a:p>
        </p:txBody>
      </p:sp>
      <p:pic>
        <p:nvPicPr>
          <p:cNvPr id="13" name="Picture 2" descr="Professor David Melzer  ">
            <a:extLst>
              <a:ext uri="{FF2B5EF4-FFF2-40B4-BE49-F238E27FC236}">
                <a16:creationId xmlns:a16="http://schemas.microsoft.com/office/drawing/2014/main" id="{71BF8E7E-DBC3-CF4A-7F43-E45B934780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28" y="4173821"/>
            <a:ext cx="280536" cy="277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 descr="A person taking a selfie&#10;&#10;AI-generated content may be incorrect.">
            <a:extLst>
              <a:ext uri="{FF2B5EF4-FFF2-40B4-BE49-F238E27FC236}">
                <a16:creationId xmlns:a16="http://schemas.microsoft.com/office/drawing/2014/main" id="{C209BE73-F10C-9A66-34A3-DEB7BFBBCC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16" t="3919" r="7714" b="12408"/>
          <a:stretch/>
        </p:blipFill>
        <p:spPr>
          <a:xfrm>
            <a:off x="44870" y="4716827"/>
            <a:ext cx="286123" cy="286123"/>
          </a:xfrm>
          <a:prstGeom prst="rect">
            <a:avLst/>
          </a:prstGeom>
        </p:spPr>
      </p:pic>
      <p:pic>
        <p:nvPicPr>
          <p:cNvPr id="17" name="Picture 16" descr="A person smiling at camera&#10;&#10;AI-generated content may be incorrect.">
            <a:extLst>
              <a:ext uri="{FF2B5EF4-FFF2-40B4-BE49-F238E27FC236}">
                <a16:creationId xmlns:a16="http://schemas.microsoft.com/office/drawing/2014/main" id="{475A6D68-594A-DB88-16DC-5E7FBB55E26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13" t="6751" r="12934" b="18945"/>
          <a:stretch/>
        </p:blipFill>
        <p:spPr>
          <a:xfrm>
            <a:off x="48206" y="3899394"/>
            <a:ext cx="280535" cy="269474"/>
          </a:xfrm>
          <a:prstGeom prst="rect">
            <a:avLst/>
          </a:prstGeom>
        </p:spPr>
      </p:pic>
      <p:pic>
        <p:nvPicPr>
          <p:cNvPr id="19" name="Picture 2" descr="image">
            <a:extLst>
              <a:ext uri="{FF2B5EF4-FFF2-40B4-BE49-F238E27FC236}">
                <a16:creationId xmlns:a16="http://schemas.microsoft.com/office/drawing/2014/main" id="{2CE51A31-4E8F-EBF5-6EE2-17EAAC1DA5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57" y="4457824"/>
            <a:ext cx="280536" cy="255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itle 2">
            <a:extLst>
              <a:ext uri="{FF2B5EF4-FFF2-40B4-BE49-F238E27FC236}">
                <a16:creationId xmlns:a16="http://schemas.microsoft.com/office/drawing/2014/main" id="{8E3B2B6B-B6B4-A430-EC3D-93F8A90AC6F6}"/>
              </a:ext>
            </a:extLst>
          </p:cNvPr>
          <p:cNvSpPr txBox="1">
            <a:spLocks/>
          </p:cNvSpPr>
          <p:nvPr/>
        </p:nvSpPr>
        <p:spPr>
          <a:xfrm>
            <a:off x="285384" y="3849764"/>
            <a:ext cx="2086187" cy="121121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1586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2" b="0" i="0" kern="1200">
                <a:solidFill>
                  <a:srgbClr val="003C3B"/>
                </a:solidFill>
                <a:latin typeface="Outfit" pitchFamily="2" charset="0"/>
                <a:ea typeface="+mj-ea"/>
                <a:cs typeface="+mj-cs"/>
              </a:defRPr>
            </a:lvl1pPr>
          </a:lstStyle>
          <a:p>
            <a:pPr>
              <a:lnSpc>
                <a:spcPts val="2000"/>
              </a:lnSpc>
              <a:spcBef>
                <a:spcPts val="0"/>
              </a:spcBef>
              <a:spcAft>
                <a:spcPts val="200"/>
              </a:spcAft>
            </a:pPr>
            <a:r>
              <a:rPr lang="en-GB" sz="1200" dirty="0"/>
              <a:t>Dr Janice Atkins</a:t>
            </a:r>
          </a:p>
          <a:p>
            <a:pPr>
              <a:lnSpc>
                <a:spcPts val="2000"/>
              </a:lnSpc>
              <a:spcBef>
                <a:spcPts val="0"/>
              </a:spcBef>
              <a:spcAft>
                <a:spcPts val="200"/>
              </a:spcAft>
            </a:pPr>
            <a:r>
              <a:rPr lang="en-GB" sz="1200" dirty="0"/>
              <a:t>Prof David Melzer</a:t>
            </a:r>
          </a:p>
          <a:p>
            <a:pPr>
              <a:lnSpc>
                <a:spcPts val="2000"/>
              </a:lnSpc>
              <a:spcBef>
                <a:spcPts val="0"/>
              </a:spcBef>
              <a:spcAft>
                <a:spcPts val="200"/>
              </a:spcAft>
            </a:pPr>
            <a:r>
              <a:rPr lang="en-GB" sz="1200" dirty="0"/>
              <a:t>Mitchell Lucas</a:t>
            </a:r>
          </a:p>
          <a:p>
            <a:pPr>
              <a:lnSpc>
                <a:spcPts val="2000"/>
              </a:lnSpc>
              <a:spcBef>
                <a:spcPts val="0"/>
              </a:spcBef>
              <a:spcAft>
                <a:spcPts val="200"/>
              </a:spcAft>
            </a:pPr>
            <a:r>
              <a:rPr lang="en-GB" sz="1200" dirty="0"/>
              <a:t>Lucy Banfield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A7A28227-5D07-BAB0-A665-B64CF3AC481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0979" t="34486" r="71698" b="25515"/>
          <a:stretch/>
        </p:blipFill>
        <p:spPr>
          <a:xfrm>
            <a:off x="2752980" y="1862866"/>
            <a:ext cx="3242921" cy="2723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4665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A7FC14-1213-E555-36DF-03D1E294AB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3E5D571-EEAA-9D30-648C-EF5B6D3A583F}"/>
              </a:ext>
            </a:extLst>
          </p:cNvPr>
          <p:cNvSpPr/>
          <p:nvPr/>
        </p:nvSpPr>
        <p:spPr>
          <a:xfrm>
            <a:off x="316800" y="4190400"/>
            <a:ext cx="1656000" cy="633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341A79-BB3C-7870-FAE0-AF28966C5C7D}"/>
              </a:ext>
            </a:extLst>
          </p:cNvPr>
          <p:cNvSpPr txBox="1"/>
          <p:nvPr/>
        </p:nvSpPr>
        <p:spPr>
          <a:xfrm>
            <a:off x="113731" y="134834"/>
            <a:ext cx="7991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rgbClr val="003C3B"/>
                </a:solidFill>
                <a:latin typeface="Outfit" pitchFamily="2" charset="0"/>
              </a:rPr>
              <a:t>Haemochromatosis – cumulative incidence of specific outcomes by age 80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F4FF85-93AF-1B26-6F38-87D280004585}"/>
              </a:ext>
            </a:extLst>
          </p:cNvPr>
          <p:cNvSpPr txBox="1"/>
          <p:nvPr/>
        </p:nvSpPr>
        <p:spPr>
          <a:xfrm>
            <a:off x="113731" y="557018"/>
            <a:ext cx="28184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latin typeface="Outfit" pitchFamily="2" charset="0"/>
              </a:rPr>
              <a:t>Male </a:t>
            </a:r>
            <a:r>
              <a:rPr lang="en-GB" sz="1100" i="1" dirty="0">
                <a:latin typeface="Outfit" pitchFamily="2" charset="0"/>
              </a:rPr>
              <a:t>HFE  </a:t>
            </a:r>
            <a:r>
              <a:rPr lang="en-GB" sz="1100" dirty="0">
                <a:latin typeface="Outfit" pitchFamily="2" charset="0"/>
              </a:rPr>
              <a:t>p.C282Y homozygotes (n=1,318)</a:t>
            </a:r>
          </a:p>
          <a:p>
            <a:r>
              <a:rPr lang="en-GB" sz="1100" i="1" dirty="0">
                <a:latin typeface="Outfit" pitchFamily="2" charset="0"/>
              </a:rPr>
              <a:t>without haemochromatosis diagnosis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FC027C0-86B2-9654-BC38-496F3A524430}"/>
              </a:ext>
            </a:extLst>
          </p:cNvPr>
          <p:cNvSpPr txBox="1"/>
          <p:nvPr/>
        </p:nvSpPr>
        <p:spPr>
          <a:xfrm>
            <a:off x="2752980" y="4966567"/>
            <a:ext cx="646205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900" dirty="0">
                <a:solidFill>
                  <a:srgbClr val="003C3B"/>
                </a:solidFill>
                <a:latin typeface="Outfit" pitchFamily="2" charset="0"/>
              </a:rPr>
              <a:t>Lucas </a:t>
            </a:r>
            <a:r>
              <a:rPr lang="en-GB" sz="900" i="1" dirty="0">
                <a:solidFill>
                  <a:srgbClr val="003C3B"/>
                </a:solidFill>
                <a:latin typeface="Outfit" pitchFamily="2" charset="0"/>
              </a:rPr>
              <a:t>et al</a:t>
            </a:r>
            <a:r>
              <a:rPr lang="en-GB" sz="900" dirty="0">
                <a:solidFill>
                  <a:srgbClr val="003C3B"/>
                </a:solidFill>
                <a:latin typeface="Outfit" pitchFamily="2" charset="0"/>
              </a:rPr>
              <a:t>. 2024. </a:t>
            </a:r>
            <a:r>
              <a:rPr lang="en-GB" sz="900" i="1" dirty="0">
                <a:solidFill>
                  <a:srgbClr val="003C3B"/>
                </a:solidFill>
                <a:latin typeface="Outfit" pitchFamily="2" charset="0"/>
              </a:rPr>
              <a:t>BMJ Open</a:t>
            </a:r>
            <a:r>
              <a:rPr lang="en-GB" sz="900" dirty="0">
                <a:solidFill>
                  <a:srgbClr val="003C3B"/>
                </a:solidFill>
                <a:latin typeface="Outfit" pitchFamily="2" charset="0"/>
              </a:rPr>
              <a:t>. </a:t>
            </a:r>
            <a:r>
              <a:rPr lang="en-GB" sz="900" dirty="0" err="1">
                <a:solidFill>
                  <a:srgbClr val="003C3B"/>
                </a:solidFill>
                <a:latin typeface="Outfit" pitchFamily="2" charset="0"/>
              </a:rPr>
              <a:t>doi</a:t>
            </a:r>
            <a:r>
              <a:rPr lang="en-GB" sz="900" dirty="0">
                <a:solidFill>
                  <a:srgbClr val="003C3B"/>
                </a:solidFill>
                <a:latin typeface="Outfit" pitchFamily="2" charset="0"/>
              </a:rPr>
              <a:t>: 10.1136/bmjopen-2023-081926 </a:t>
            </a:r>
          </a:p>
        </p:txBody>
      </p:sp>
      <p:pic>
        <p:nvPicPr>
          <p:cNvPr id="17" name="Picture 16" descr="A person smiling at camera&#10;&#10;AI-generated content may be incorrect.">
            <a:extLst>
              <a:ext uri="{FF2B5EF4-FFF2-40B4-BE49-F238E27FC236}">
                <a16:creationId xmlns:a16="http://schemas.microsoft.com/office/drawing/2014/main" id="{DCDC143E-F719-8984-8D3D-65AF344871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13" t="6751" r="12934" b="18945"/>
          <a:stretch/>
        </p:blipFill>
        <p:spPr>
          <a:xfrm>
            <a:off x="10106" y="4611764"/>
            <a:ext cx="406094" cy="390083"/>
          </a:xfrm>
          <a:prstGeom prst="rect">
            <a:avLst/>
          </a:prstGeom>
        </p:spPr>
      </p:pic>
      <p:pic>
        <p:nvPicPr>
          <p:cNvPr id="19" name="Picture 2" descr="image">
            <a:extLst>
              <a:ext uri="{FF2B5EF4-FFF2-40B4-BE49-F238E27FC236}">
                <a16:creationId xmlns:a16="http://schemas.microsoft.com/office/drawing/2014/main" id="{4C8FAFB4-84DD-F9E9-7877-C3094E0378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72" y="4229170"/>
            <a:ext cx="406094" cy="369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itle 2">
            <a:extLst>
              <a:ext uri="{FF2B5EF4-FFF2-40B4-BE49-F238E27FC236}">
                <a16:creationId xmlns:a16="http://schemas.microsoft.com/office/drawing/2014/main" id="{0F4B47CA-7270-23CD-B66F-21383EA0FAE1}"/>
              </a:ext>
            </a:extLst>
          </p:cNvPr>
          <p:cNvSpPr txBox="1">
            <a:spLocks/>
          </p:cNvSpPr>
          <p:nvPr/>
        </p:nvSpPr>
        <p:spPr>
          <a:xfrm>
            <a:off x="371062" y="4146698"/>
            <a:ext cx="2086187" cy="86841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1586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2" b="0" i="0" kern="1200">
                <a:solidFill>
                  <a:srgbClr val="003C3B"/>
                </a:solidFill>
                <a:latin typeface="Outfit" pitchFamily="2" charset="0"/>
                <a:ea typeface="+mj-ea"/>
                <a:cs typeface="+mj-cs"/>
              </a:defRPr>
            </a:lvl1pPr>
          </a:lstStyle>
          <a:p>
            <a:pPr>
              <a:lnSpc>
                <a:spcPct val="200000"/>
              </a:lnSpc>
              <a:spcBef>
                <a:spcPts val="0"/>
              </a:spcBef>
              <a:spcAft>
                <a:spcPts val="200"/>
              </a:spcAft>
            </a:pPr>
            <a:r>
              <a:rPr lang="en-GB" sz="1200" dirty="0"/>
              <a:t>Mitchell Lucas</a:t>
            </a:r>
          </a:p>
          <a:p>
            <a:pPr>
              <a:lnSpc>
                <a:spcPct val="200000"/>
              </a:lnSpc>
              <a:spcBef>
                <a:spcPts val="0"/>
              </a:spcBef>
              <a:spcAft>
                <a:spcPts val="200"/>
              </a:spcAft>
            </a:pPr>
            <a:r>
              <a:rPr lang="en-GB" sz="1200" dirty="0"/>
              <a:t>Dr Janice Atkins</a:t>
            </a:r>
          </a:p>
        </p:txBody>
      </p:sp>
      <p:pic>
        <p:nvPicPr>
          <p:cNvPr id="4" name="Picture 3" descr="A graph of a number of people&#10;&#10;Description automatically generated with medium confidence">
            <a:extLst>
              <a:ext uri="{FF2B5EF4-FFF2-40B4-BE49-F238E27FC236}">
                <a16:creationId xmlns:a16="http://schemas.microsoft.com/office/drawing/2014/main" id="{18B0C275-575F-BBD7-916D-410506A618B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03" r="51605" b="53288"/>
          <a:stretch/>
        </p:blipFill>
        <p:spPr bwMode="auto">
          <a:xfrm>
            <a:off x="541726" y="1551959"/>
            <a:ext cx="3782624" cy="198755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8126A5A-99E1-54FC-462F-198901C260C9}"/>
              </a:ext>
            </a:extLst>
          </p:cNvPr>
          <p:cNvSpPr txBox="1"/>
          <p:nvPr/>
        </p:nvSpPr>
        <p:spPr>
          <a:xfrm>
            <a:off x="1937676" y="1297728"/>
            <a:ext cx="21717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1" dirty="0">
                <a:solidFill>
                  <a:schemeClr val="tx1"/>
                </a:solidFill>
                <a:effectLst/>
                <a:latin typeface="Outfit" pitchFamily="2" charset="0"/>
                <a:ea typeface="Times New Roman" panose="02020603050405020304" pitchFamily="18" charset="0"/>
              </a:rPr>
              <a:t>Mortality</a:t>
            </a:r>
            <a:endParaRPr lang="en-GB" sz="1400" b="1" dirty="0">
              <a:solidFill>
                <a:schemeClr val="tx1"/>
              </a:solidFill>
              <a:latin typeface="Outfit" pitchFamily="2" charset="0"/>
            </a:endParaRPr>
          </a:p>
        </p:txBody>
      </p:sp>
      <p:pic>
        <p:nvPicPr>
          <p:cNvPr id="16" name="Picture 15" descr="A graph of a number of people&#10;&#10;Description automatically generated with medium confidence">
            <a:extLst>
              <a:ext uri="{FF2B5EF4-FFF2-40B4-BE49-F238E27FC236}">
                <a16:creationId xmlns:a16="http://schemas.microsoft.com/office/drawing/2014/main" id="{20B497BD-E495-B582-B5EB-34BA9F51531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533" t="4303" r="4284" b="54043"/>
          <a:stretch/>
        </p:blipFill>
        <p:spPr bwMode="auto">
          <a:xfrm>
            <a:off x="4840154" y="1558309"/>
            <a:ext cx="3687896" cy="1952167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9B01DA8-FA28-0C1A-E8BA-E6D34292716A}"/>
              </a:ext>
            </a:extLst>
          </p:cNvPr>
          <p:cNvSpPr txBox="1"/>
          <p:nvPr/>
        </p:nvSpPr>
        <p:spPr>
          <a:xfrm>
            <a:off x="873400" y="1822204"/>
            <a:ext cx="21717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dirty="0">
                <a:solidFill>
                  <a:schemeClr val="tx1"/>
                </a:solidFill>
                <a:effectLst/>
                <a:latin typeface="Outfit" pitchFamily="2" charset="0"/>
                <a:ea typeface="Times New Roman" panose="02020603050405020304" pitchFamily="18" charset="0"/>
              </a:rPr>
              <a:t>HR=1.29 (1.12-1.48)</a:t>
            </a:r>
            <a:endParaRPr lang="en-GB" sz="1100" dirty="0">
              <a:solidFill>
                <a:schemeClr val="tx1"/>
              </a:solidFill>
              <a:latin typeface="Outfit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6FFC1B-42C5-E444-8033-965DE5D7A42C}"/>
              </a:ext>
            </a:extLst>
          </p:cNvPr>
          <p:cNvSpPr txBox="1"/>
          <p:nvPr/>
        </p:nvSpPr>
        <p:spPr>
          <a:xfrm>
            <a:off x="5150257" y="1821914"/>
            <a:ext cx="217169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kern="0"/>
            </a:defPPr>
            <a:lvl1pPr>
              <a:defRPr sz="1400">
                <a:solidFill>
                  <a:schemeClr val="tx1"/>
                </a:solidFill>
                <a:effectLst/>
                <a:latin typeface="Outfit" pitchFamily="2" charset="0"/>
                <a:ea typeface="Times New Roman" panose="02020603050405020304" pitchFamily="18" charset="0"/>
              </a:defRPr>
            </a:lvl1pPr>
          </a:lstStyle>
          <a:p>
            <a:r>
              <a:rPr lang="en-GB" sz="1100" dirty="0"/>
              <a:t>HR=2.56 (2.10-3.12)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15FAB71-1B54-E95B-CF3E-02F64B23E6C3}"/>
              </a:ext>
            </a:extLst>
          </p:cNvPr>
          <p:cNvSpPr txBox="1"/>
          <p:nvPr/>
        </p:nvSpPr>
        <p:spPr>
          <a:xfrm>
            <a:off x="6211871" y="1328198"/>
            <a:ext cx="21717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1" dirty="0">
                <a:solidFill>
                  <a:schemeClr val="tx1"/>
                </a:solidFill>
                <a:effectLst/>
                <a:latin typeface="Outfit" pitchFamily="2" charset="0"/>
                <a:ea typeface="Times New Roman" panose="02020603050405020304" pitchFamily="18" charset="0"/>
              </a:rPr>
              <a:t>Liver disease</a:t>
            </a:r>
            <a:endParaRPr lang="en-GB" sz="1400" b="1" dirty="0">
              <a:solidFill>
                <a:schemeClr val="tx1"/>
              </a:solidFill>
              <a:latin typeface="Outfit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6379DF3-F28C-67E9-DA3E-B987A6F4406D}"/>
              </a:ext>
            </a:extLst>
          </p:cNvPr>
          <p:cNvSpPr txBox="1"/>
          <p:nvPr/>
        </p:nvSpPr>
        <p:spPr>
          <a:xfrm>
            <a:off x="3058604" y="3793064"/>
            <a:ext cx="302679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latin typeface="Outfit" pitchFamily="2" charset="0"/>
              </a:rPr>
              <a:t>Demonstrates underdiagnosis and higher </a:t>
            </a:r>
            <a:br>
              <a:rPr lang="en-GB" sz="1100" dirty="0">
                <a:latin typeface="Outfit" pitchFamily="2" charset="0"/>
              </a:rPr>
            </a:br>
            <a:r>
              <a:rPr lang="en-GB" sz="1100" dirty="0">
                <a:latin typeface="Outfit" pitchFamily="2" charset="0"/>
              </a:rPr>
              <a:t>penetrance of C282Y than previously thought</a:t>
            </a:r>
            <a:endParaRPr lang="en-GB" sz="1100" i="1" dirty="0">
              <a:latin typeface="Outfi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3821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E72BC6-0C76-16EE-78C6-CED2353C29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0EFE2A2-FED2-1F06-A566-58B5D9DEB14E}"/>
              </a:ext>
            </a:extLst>
          </p:cNvPr>
          <p:cNvSpPr/>
          <p:nvPr/>
        </p:nvSpPr>
        <p:spPr>
          <a:xfrm>
            <a:off x="316800" y="4190400"/>
            <a:ext cx="1656000" cy="633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25885A5-15A3-6C7B-C83A-EF48369A635E}"/>
              </a:ext>
            </a:extLst>
          </p:cNvPr>
          <p:cNvSpPr txBox="1"/>
          <p:nvPr/>
        </p:nvSpPr>
        <p:spPr>
          <a:xfrm>
            <a:off x="113731" y="134834"/>
            <a:ext cx="6612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rgbClr val="003C3B"/>
                </a:solidFill>
                <a:latin typeface="Outfit" pitchFamily="2" charset="0"/>
              </a:rPr>
              <a:t>Haemochromatosis – cumulative incidence of multimorbidity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5640AD-E674-ED48-5E53-4C6BF04B9A30}"/>
              </a:ext>
            </a:extLst>
          </p:cNvPr>
          <p:cNvSpPr txBox="1"/>
          <p:nvPr/>
        </p:nvSpPr>
        <p:spPr>
          <a:xfrm>
            <a:off x="113731" y="557018"/>
            <a:ext cx="281840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latin typeface="Outfit" pitchFamily="2" charset="0"/>
              </a:rPr>
              <a:t>Male </a:t>
            </a:r>
            <a:r>
              <a:rPr lang="en-GB" sz="1100" i="1" dirty="0">
                <a:latin typeface="Outfit" pitchFamily="2" charset="0"/>
              </a:rPr>
              <a:t>HFE  </a:t>
            </a:r>
            <a:r>
              <a:rPr lang="en-GB" sz="1100" dirty="0">
                <a:latin typeface="Outfit" pitchFamily="2" charset="0"/>
              </a:rPr>
              <a:t>p.C282Y homozygotes (n=1,318)</a:t>
            </a:r>
          </a:p>
          <a:p>
            <a:r>
              <a:rPr lang="en-GB" sz="1100" i="1" dirty="0">
                <a:latin typeface="Outfit" pitchFamily="2" charset="0"/>
              </a:rPr>
              <a:t>without haemochromatosis diagnosis</a:t>
            </a:r>
            <a:endParaRPr lang="en-GB" sz="1100" dirty="0">
              <a:latin typeface="Outfit" pitchFamily="2" charset="0"/>
            </a:endParaRPr>
          </a:p>
          <a:p>
            <a:endParaRPr lang="en-GB" sz="1100" i="1" dirty="0">
              <a:latin typeface="Outfit" pitchFamily="2" charset="0"/>
            </a:endParaRPr>
          </a:p>
          <a:p>
            <a:r>
              <a:rPr lang="en-GB" sz="1100" b="1" dirty="0">
                <a:latin typeface="Outfit" pitchFamily="2" charset="0"/>
              </a:rPr>
              <a:t>Effect on common long-term conditions</a:t>
            </a:r>
          </a:p>
          <a:p>
            <a:r>
              <a:rPr lang="en-GB" sz="1100" dirty="0">
                <a:latin typeface="Outfit" pitchFamily="2" charset="0"/>
              </a:rPr>
              <a:t>- GEMINI did not include liver disease or </a:t>
            </a:r>
            <a:br>
              <a:rPr lang="en-GB" sz="1100" dirty="0">
                <a:latin typeface="Outfit" pitchFamily="2" charset="0"/>
              </a:rPr>
            </a:br>
            <a:r>
              <a:rPr lang="en-GB" sz="1100" dirty="0">
                <a:latin typeface="Outfit" pitchFamily="2" charset="0"/>
              </a:rPr>
              <a:t>   haemochromatosis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7C2402-7AD7-40C7-AF5F-6A489E2B7594}"/>
              </a:ext>
            </a:extLst>
          </p:cNvPr>
          <p:cNvSpPr txBox="1"/>
          <p:nvPr/>
        </p:nvSpPr>
        <p:spPr>
          <a:xfrm>
            <a:off x="5375304" y="4687513"/>
            <a:ext cx="38242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900" dirty="0">
                <a:solidFill>
                  <a:srgbClr val="003C3B"/>
                </a:solidFill>
                <a:latin typeface="Outfit" pitchFamily="2" charset="0"/>
              </a:rPr>
              <a:t>Unpublished work based on UKB data in main GEMINI analysis: </a:t>
            </a:r>
            <a:br>
              <a:rPr lang="en-GB" sz="900" dirty="0">
                <a:solidFill>
                  <a:srgbClr val="003C3B"/>
                </a:solidFill>
                <a:latin typeface="Outfit" pitchFamily="2" charset="0"/>
              </a:rPr>
            </a:br>
            <a:r>
              <a:rPr lang="en-GB" sz="900" dirty="0">
                <a:solidFill>
                  <a:srgbClr val="003C3B"/>
                </a:solidFill>
                <a:latin typeface="Outfit" pitchFamily="2" charset="0"/>
              </a:rPr>
              <a:t>Murrin </a:t>
            </a:r>
            <a:r>
              <a:rPr lang="en-GB" sz="900" i="1" dirty="0">
                <a:solidFill>
                  <a:srgbClr val="003C3B"/>
                </a:solidFill>
                <a:latin typeface="Outfit" pitchFamily="2" charset="0"/>
              </a:rPr>
              <a:t>et al</a:t>
            </a:r>
            <a:r>
              <a:rPr lang="en-GB" sz="900" dirty="0">
                <a:solidFill>
                  <a:srgbClr val="003C3B"/>
                </a:solidFill>
                <a:latin typeface="Outfit" pitchFamily="2" charset="0"/>
              </a:rPr>
              <a:t>. </a:t>
            </a:r>
            <a:r>
              <a:rPr lang="en-GB" sz="900" i="1" dirty="0" err="1">
                <a:solidFill>
                  <a:srgbClr val="003C3B"/>
                </a:solidFill>
                <a:latin typeface="Outfit" pitchFamily="2" charset="0"/>
              </a:rPr>
              <a:t>eBioMedicine</a:t>
            </a:r>
            <a:r>
              <a:rPr lang="en-GB" sz="900" dirty="0">
                <a:solidFill>
                  <a:srgbClr val="003C3B"/>
                </a:solidFill>
                <a:latin typeface="Outfit" pitchFamily="2" charset="0"/>
              </a:rPr>
              <a:t>, 2025. doi:10.1016/j.ebiom.2025.105584</a:t>
            </a:r>
          </a:p>
        </p:txBody>
      </p:sp>
      <p:pic>
        <p:nvPicPr>
          <p:cNvPr id="13" name="Picture 12" descr="A graph with a line&#10;&#10;AI-generated content may be incorrect.">
            <a:extLst>
              <a:ext uri="{FF2B5EF4-FFF2-40B4-BE49-F238E27FC236}">
                <a16:creationId xmlns:a16="http://schemas.microsoft.com/office/drawing/2014/main" id="{D1C696FD-20D6-94F9-7585-8A724893B8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0085" y="1157180"/>
            <a:ext cx="4678690" cy="287731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D0E2438-4258-EC39-A39A-E86D917C7C5D}"/>
              </a:ext>
            </a:extLst>
          </p:cNvPr>
          <p:cNvSpPr txBox="1"/>
          <p:nvPr/>
        </p:nvSpPr>
        <p:spPr>
          <a:xfrm>
            <a:off x="7445458" y="1946032"/>
            <a:ext cx="1115871" cy="25391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/>
            <a:r>
              <a:rPr lang="en-GB" sz="1050" i="1" dirty="0">
                <a:solidFill>
                  <a:schemeClr val="tx1"/>
                </a:solidFill>
                <a:latin typeface="Outfit" pitchFamily="2" charset="0"/>
              </a:rPr>
              <a:t>HFE</a:t>
            </a:r>
            <a:r>
              <a:rPr lang="en-GB" sz="1050" dirty="0">
                <a:solidFill>
                  <a:schemeClr val="tx1"/>
                </a:solidFill>
                <a:latin typeface="Outfit" pitchFamily="2" charset="0"/>
              </a:rPr>
              <a:t> genotype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F31D520-8E85-3681-2162-3BB45E1F13A5}"/>
              </a:ext>
            </a:extLst>
          </p:cNvPr>
          <p:cNvSpPr txBox="1"/>
          <p:nvPr/>
        </p:nvSpPr>
        <p:spPr>
          <a:xfrm>
            <a:off x="7740367" y="2187248"/>
            <a:ext cx="1295683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/>
            <a:r>
              <a:rPr lang="en-GB" sz="1000" dirty="0">
                <a:solidFill>
                  <a:schemeClr val="tx1"/>
                </a:solidFill>
                <a:latin typeface="Outfit" pitchFamily="2" charset="0"/>
              </a:rPr>
              <a:t>C282Y homozygote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7431A21-AB27-3BF5-BFB2-F62B95A84AAE}"/>
              </a:ext>
            </a:extLst>
          </p:cNvPr>
          <p:cNvSpPr txBox="1"/>
          <p:nvPr/>
        </p:nvSpPr>
        <p:spPr>
          <a:xfrm>
            <a:off x="7740367" y="2409695"/>
            <a:ext cx="1416333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/>
            <a:r>
              <a:rPr lang="en-GB" sz="1000" dirty="0">
                <a:solidFill>
                  <a:schemeClr val="tx1"/>
                </a:solidFill>
                <a:latin typeface="Outfit" pitchFamily="2" charset="0"/>
              </a:rPr>
              <a:t>C282Y heterozygote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B36EE18-246C-F3EC-5B93-1239358C4E8C}"/>
              </a:ext>
            </a:extLst>
          </p:cNvPr>
          <p:cNvSpPr txBox="1"/>
          <p:nvPr/>
        </p:nvSpPr>
        <p:spPr>
          <a:xfrm>
            <a:off x="7740367" y="2619442"/>
            <a:ext cx="1416333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/>
            <a:r>
              <a:rPr lang="en-GB" sz="1000" dirty="0">
                <a:solidFill>
                  <a:schemeClr val="tx1"/>
                </a:solidFill>
                <a:latin typeface="Outfit" pitchFamily="2" charset="0"/>
              </a:rPr>
              <a:t>Wild type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C895737-6D10-4C93-7D6D-8A8389B46E12}"/>
                  </a:ext>
                </a:extLst>
              </p:cNvPr>
              <p:cNvSpPr txBox="1"/>
              <p:nvPr/>
            </p:nvSpPr>
            <p:spPr>
              <a:xfrm>
                <a:off x="985767" y="2788032"/>
                <a:ext cx="31290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C895737-6D10-4C93-7D6D-8A8389B46E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5767" y="2788032"/>
                <a:ext cx="312906" cy="276999"/>
              </a:xfrm>
              <a:prstGeom prst="rect">
                <a:avLst/>
              </a:prstGeom>
              <a:blipFill>
                <a:blip r:embed="rId3"/>
                <a:stretch>
                  <a:fillRect l="-17647" r="-3922" b="-1739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C04CBED-1ECF-F148-D6D3-69031D157B11}"/>
                  </a:ext>
                </a:extLst>
              </p:cNvPr>
              <p:cNvSpPr txBox="1"/>
              <p:nvPr/>
            </p:nvSpPr>
            <p:spPr>
              <a:xfrm>
                <a:off x="1876531" y="2788032"/>
                <a:ext cx="3182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C04CBED-1ECF-F148-D6D3-69031D157B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6531" y="2788032"/>
                <a:ext cx="318228" cy="276999"/>
              </a:xfrm>
              <a:prstGeom prst="rect">
                <a:avLst/>
              </a:prstGeom>
              <a:blipFill>
                <a:blip r:embed="rId4"/>
                <a:stretch>
                  <a:fillRect l="-17308" r="-3846" b="-1739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5403BAA-C811-C203-3565-BD4655517EE7}"/>
                  </a:ext>
                </a:extLst>
              </p:cNvPr>
              <p:cNvSpPr txBox="1"/>
              <p:nvPr/>
            </p:nvSpPr>
            <p:spPr>
              <a:xfrm>
                <a:off x="1485711" y="3817042"/>
                <a:ext cx="21884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5403BAA-C811-C203-3565-BD4655517E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5711" y="3817042"/>
                <a:ext cx="218841" cy="276999"/>
              </a:xfrm>
              <a:prstGeom prst="rect">
                <a:avLst/>
              </a:prstGeom>
              <a:blipFill>
                <a:blip r:embed="rId5"/>
                <a:stretch>
                  <a:fillRect l="-25000" r="-19444" b="-869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849A4BC-4718-2E4F-5824-8F6DC1DC820F}"/>
              </a:ext>
            </a:extLst>
          </p:cNvPr>
          <p:cNvCxnSpPr>
            <a:cxnSpLocks/>
            <a:stCxn id="28" idx="0"/>
          </p:cNvCxnSpPr>
          <p:nvPr/>
        </p:nvCxnSpPr>
        <p:spPr>
          <a:xfrm flipH="1" flipV="1">
            <a:off x="1267513" y="3134604"/>
            <a:ext cx="327619" cy="6824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B4FF34B-BAAA-2C2C-F0DD-B46161C37FC9}"/>
              </a:ext>
            </a:extLst>
          </p:cNvPr>
          <p:cNvCxnSpPr>
            <a:cxnSpLocks/>
            <a:stCxn id="26" idx="3"/>
            <a:endCxn id="27" idx="1"/>
          </p:cNvCxnSpPr>
          <p:nvPr/>
        </p:nvCxnSpPr>
        <p:spPr>
          <a:xfrm>
            <a:off x="1298673" y="2926532"/>
            <a:ext cx="5778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849EECD8-7C96-DEE8-9CB9-5D3989730F19}"/>
              </a:ext>
            </a:extLst>
          </p:cNvPr>
          <p:cNvSpPr txBox="1"/>
          <p:nvPr/>
        </p:nvSpPr>
        <p:spPr>
          <a:xfrm>
            <a:off x="3833448" y="775110"/>
            <a:ext cx="362471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b="1" dirty="0">
                <a:latin typeface="Outfit" pitchFamily="2" charset="0"/>
              </a:rPr>
              <a:t>Age diagnosed with first GEMINI long-term condition</a:t>
            </a:r>
          </a:p>
          <a:p>
            <a:r>
              <a:rPr lang="en-GB" sz="1050" dirty="0">
                <a:solidFill>
                  <a:srgbClr val="003C3B"/>
                </a:solidFill>
                <a:latin typeface="Outfit" pitchFamily="2" charset="0"/>
              </a:rPr>
              <a:t>Cumulative incidence analysis</a:t>
            </a:r>
            <a:r>
              <a:rPr lang="en-GB" sz="1100" b="1" dirty="0">
                <a:latin typeface="Outfit" pitchFamily="2" charset="0"/>
              </a:rPr>
              <a:t> 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D4A127C-CF91-E340-C225-1667E583A4CC}"/>
              </a:ext>
            </a:extLst>
          </p:cNvPr>
          <p:cNvSpPr txBox="1"/>
          <p:nvPr/>
        </p:nvSpPr>
        <p:spPr>
          <a:xfrm>
            <a:off x="3918357" y="1221681"/>
            <a:ext cx="217169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kern="0"/>
            </a:defPPr>
            <a:lvl1pPr>
              <a:defRPr sz="1400">
                <a:solidFill>
                  <a:schemeClr val="tx1"/>
                </a:solidFill>
                <a:effectLst/>
                <a:latin typeface="Outfit" pitchFamily="2" charset="0"/>
                <a:ea typeface="Times New Roman" panose="02020603050405020304" pitchFamily="18" charset="0"/>
              </a:defRPr>
            </a:lvl1pPr>
          </a:lstStyle>
          <a:p>
            <a:r>
              <a:rPr lang="en-GB" sz="1100" dirty="0"/>
              <a:t>HR 1.36 (95%CI 1.21 to 1.52)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F20DD33-F35B-BB8E-9236-D58CC786F1D7}"/>
              </a:ext>
            </a:extLst>
          </p:cNvPr>
          <p:cNvSpPr txBox="1"/>
          <p:nvPr/>
        </p:nvSpPr>
        <p:spPr>
          <a:xfrm>
            <a:off x="5831695" y="3384083"/>
            <a:ext cx="217169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kern="0"/>
            </a:defPPr>
            <a:lvl1pPr>
              <a:defRPr sz="1400">
                <a:solidFill>
                  <a:schemeClr val="tx1"/>
                </a:solidFill>
                <a:effectLst/>
                <a:latin typeface="Outfit" pitchFamily="2" charset="0"/>
                <a:ea typeface="Times New Roman" panose="02020603050405020304" pitchFamily="18" charset="0"/>
              </a:defRPr>
            </a:lvl1pPr>
          </a:lstStyle>
          <a:p>
            <a:r>
              <a:rPr lang="en-GB" sz="1100" dirty="0"/>
              <a:t>6.9% excess by age 70</a:t>
            </a:r>
          </a:p>
        </p:txBody>
      </p:sp>
    </p:spTree>
    <p:extLst>
      <p:ext uri="{BB962C8B-B14F-4D97-AF65-F5344CB8AC3E}">
        <p14:creationId xmlns:p14="http://schemas.microsoft.com/office/powerpoint/2010/main" val="26452110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1D7DF3-5FDA-60E5-353C-369AA96A0B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10B452D-FF57-5364-8552-CFB70AAC67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520" y="855551"/>
            <a:ext cx="8235197" cy="3095664"/>
          </a:xfrm>
        </p:spPr>
        <p:txBody>
          <a:bodyPr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600" b="0" i="0" u="none" strike="noStrike" baseline="0" dirty="0"/>
              <a:t>Substantial observational and genetic correlation between long-term conditions</a:t>
            </a:r>
          </a:p>
          <a:p>
            <a:pPr marL="285750" indent="-285750"/>
            <a:endParaRPr lang="en-GB" sz="1600" b="0" i="0" u="none" strike="noStrike" baseline="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600" b="0" i="0" u="none" strike="noStrike" baseline="0" dirty="0"/>
              <a:t>BMI genetics affects 55% of condition-pairs tested, confirming </a:t>
            </a:r>
            <a:r>
              <a:rPr lang="en-GB" sz="1600" b="1" i="0" u="none" strike="noStrike" baseline="0" dirty="0"/>
              <a:t>role of obesity in multimorbidity</a:t>
            </a:r>
            <a:br>
              <a:rPr lang="en-GB" sz="1600" b="1" i="0" u="none" strike="noStrike" baseline="0" dirty="0"/>
            </a:br>
            <a:endParaRPr lang="en-GB" sz="1600" b="1" i="0" u="none" strike="noStrike" baseline="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600" dirty="0"/>
              <a:t>Specific pathways such as </a:t>
            </a:r>
            <a:r>
              <a:rPr lang="en-GB" sz="1600" dirty="0">
                <a:solidFill>
                  <a:srgbClr val="C00000"/>
                </a:solidFill>
              </a:rPr>
              <a:t>iron overload </a:t>
            </a:r>
            <a:r>
              <a:rPr lang="en-GB" sz="1600" dirty="0"/>
              <a:t>can increase burden of common diseases</a:t>
            </a:r>
            <a:br>
              <a:rPr lang="en-GB" sz="1800" b="0" i="0" u="none" strike="noStrike" baseline="0" dirty="0"/>
            </a:br>
            <a:endParaRPr lang="en-GB" sz="1800" b="0" i="0" u="none" strike="noStrike" baseline="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GB" sz="1800" b="0" i="0" u="none" strike="noStrike" baseline="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198C653-FF7A-E274-827E-8A4D31D679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520" y="219010"/>
            <a:ext cx="6919882" cy="461925"/>
          </a:xfrm>
        </p:spPr>
        <p:txBody>
          <a:bodyPr/>
          <a:lstStyle/>
          <a:p>
            <a:r>
              <a:rPr lang="en-GB" sz="2000" b="1" dirty="0"/>
              <a:t>Summary so far…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C50F879-2A6C-4A9E-CF07-7291F688A3FA}"/>
              </a:ext>
            </a:extLst>
          </p:cNvPr>
          <p:cNvSpPr/>
          <p:nvPr/>
        </p:nvSpPr>
        <p:spPr>
          <a:xfrm>
            <a:off x="316800" y="4190400"/>
            <a:ext cx="1656000" cy="633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8EA2E5-907B-030E-E62D-510F23558528}"/>
              </a:ext>
            </a:extLst>
          </p:cNvPr>
          <p:cNvSpPr txBox="1"/>
          <p:nvPr/>
        </p:nvSpPr>
        <p:spPr>
          <a:xfrm>
            <a:off x="44009" y="4592398"/>
            <a:ext cx="916822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800" dirty="0">
                <a:solidFill>
                  <a:srgbClr val="003C3B"/>
                </a:solidFill>
                <a:latin typeface="Outfit" pitchFamily="2" charset="0"/>
              </a:rPr>
              <a:t>Murrin </a:t>
            </a:r>
            <a:r>
              <a:rPr lang="en-GB" sz="800" i="1" dirty="0">
                <a:solidFill>
                  <a:srgbClr val="003C3B"/>
                </a:solidFill>
                <a:latin typeface="Outfit" pitchFamily="2" charset="0"/>
              </a:rPr>
              <a:t>et al.</a:t>
            </a:r>
            <a:r>
              <a:rPr lang="en-GB" sz="800" dirty="0">
                <a:solidFill>
                  <a:srgbClr val="003C3B"/>
                </a:solidFill>
                <a:latin typeface="Outfit" pitchFamily="2" charset="0"/>
              </a:rPr>
              <a:t> 2025. </a:t>
            </a:r>
            <a:r>
              <a:rPr lang="en-GB" sz="800" i="1" dirty="0" err="1">
                <a:solidFill>
                  <a:srgbClr val="003C3B"/>
                </a:solidFill>
                <a:latin typeface="Outfit" pitchFamily="2" charset="0"/>
              </a:rPr>
              <a:t>eBioMedicine</a:t>
            </a:r>
            <a:r>
              <a:rPr lang="en-GB" sz="800" i="1" dirty="0">
                <a:solidFill>
                  <a:srgbClr val="003C3B"/>
                </a:solidFill>
                <a:latin typeface="Outfit" pitchFamily="2" charset="0"/>
              </a:rPr>
              <a:t> . </a:t>
            </a:r>
            <a:r>
              <a:rPr lang="en-GB" sz="800" dirty="0">
                <a:solidFill>
                  <a:srgbClr val="003C3B"/>
                </a:solidFill>
                <a:latin typeface="Outfit" pitchFamily="2" charset="0"/>
              </a:rPr>
              <a:t>doi:10.1016/j.ebiom.2025.105584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73837D-AB5D-86FF-86BC-39BA7FF1A211}"/>
              </a:ext>
            </a:extLst>
          </p:cNvPr>
          <p:cNvSpPr txBox="1"/>
          <p:nvPr/>
        </p:nvSpPr>
        <p:spPr>
          <a:xfrm>
            <a:off x="44009" y="4714318"/>
            <a:ext cx="916822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800" dirty="0">
                <a:solidFill>
                  <a:srgbClr val="003C3B"/>
                </a:solidFill>
                <a:latin typeface="Outfit" pitchFamily="2" charset="0"/>
              </a:rPr>
              <a:t>Mounier </a:t>
            </a:r>
            <a:r>
              <a:rPr lang="en-GB" sz="800" i="1" dirty="0">
                <a:solidFill>
                  <a:srgbClr val="003C3B"/>
                </a:solidFill>
                <a:latin typeface="Outfit" pitchFamily="2" charset="0"/>
              </a:rPr>
              <a:t>et al</a:t>
            </a:r>
            <a:r>
              <a:rPr lang="en-GB" sz="800" dirty="0">
                <a:solidFill>
                  <a:srgbClr val="003C3B"/>
                </a:solidFill>
                <a:latin typeface="Outfit" pitchFamily="2" charset="0"/>
              </a:rPr>
              <a:t>. 2024. </a:t>
            </a:r>
            <a:r>
              <a:rPr lang="en-GB" sz="800" i="1" dirty="0" err="1">
                <a:solidFill>
                  <a:srgbClr val="003C3B"/>
                </a:solidFill>
                <a:latin typeface="Outfit" pitchFamily="2" charset="0"/>
              </a:rPr>
              <a:t>medRxiv</a:t>
            </a:r>
            <a:r>
              <a:rPr lang="en-GB" sz="800" i="1" dirty="0">
                <a:solidFill>
                  <a:srgbClr val="003C3B"/>
                </a:solidFill>
                <a:latin typeface="Outfit" pitchFamily="2" charset="0"/>
              </a:rPr>
              <a:t> . </a:t>
            </a:r>
            <a:r>
              <a:rPr lang="en-GB" sz="800" dirty="0">
                <a:solidFill>
                  <a:srgbClr val="003C3B"/>
                </a:solidFill>
                <a:latin typeface="Outfit" pitchFamily="2" charset="0"/>
              </a:rPr>
              <a:t>doi:10.1101/2024.07.10.24309772</a:t>
            </a:r>
          </a:p>
        </p:txBody>
      </p:sp>
      <p:pic>
        <p:nvPicPr>
          <p:cNvPr id="9" name="Picture 16" descr="Profile | University of Exeter Medical School | University of Exeter">
            <a:extLst>
              <a:ext uri="{FF2B5EF4-FFF2-40B4-BE49-F238E27FC236}">
                <a16:creationId xmlns:a16="http://schemas.microsoft.com/office/drawing/2014/main" id="{A1772ACB-58EC-E037-54E1-AAA6DC2FCC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3073" y="360642"/>
            <a:ext cx="286427" cy="300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A person smiling for a picture&#10;&#10;AI-generated content may be incorrect.">
            <a:extLst>
              <a:ext uri="{FF2B5EF4-FFF2-40B4-BE49-F238E27FC236}">
                <a16:creationId xmlns:a16="http://schemas.microsoft.com/office/drawing/2014/main" id="{90B2EC92-D3FE-9301-4FD7-BA010C09C6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2120" y="69928"/>
            <a:ext cx="291567" cy="281296"/>
          </a:xfrm>
          <a:prstGeom prst="rect">
            <a:avLst/>
          </a:prstGeom>
        </p:spPr>
      </p:pic>
      <p:pic>
        <p:nvPicPr>
          <p:cNvPr id="11" name="Picture 10" descr="A person in a suit&#10;&#10;AI-generated content may be incorrect.">
            <a:extLst>
              <a:ext uri="{FF2B5EF4-FFF2-40B4-BE49-F238E27FC236}">
                <a16:creationId xmlns:a16="http://schemas.microsoft.com/office/drawing/2014/main" id="{F18D88BF-D126-DDBF-27DB-46FA3BD51A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28" t="5975" r="16027" b="28479"/>
          <a:stretch/>
        </p:blipFill>
        <p:spPr>
          <a:xfrm>
            <a:off x="8813652" y="677409"/>
            <a:ext cx="286123" cy="286123"/>
          </a:xfrm>
          <a:prstGeom prst="rect">
            <a:avLst/>
          </a:prstGeom>
        </p:spPr>
      </p:pic>
      <p:pic>
        <p:nvPicPr>
          <p:cNvPr id="12" name="Picture 11" descr="A person wearing glasses and smiling&#10;&#10;AI-generated content may be incorrect.">
            <a:extLst>
              <a:ext uri="{FF2B5EF4-FFF2-40B4-BE49-F238E27FC236}">
                <a16:creationId xmlns:a16="http://schemas.microsoft.com/office/drawing/2014/main" id="{D7A3FB81-D550-D111-5052-CBC7B27E37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0970" y="986364"/>
            <a:ext cx="293235" cy="293235"/>
          </a:xfrm>
          <a:prstGeom prst="rect">
            <a:avLst/>
          </a:prstGeom>
        </p:spPr>
      </p:pic>
      <p:pic>
        <p:nvPicPr>
          <p:cNvPr id="13" name="Picture 6" descr=" Ninon Mounier  ">
            <a:extLst>
              <a:ext uri="{FF2B5EF4-FFF2-40B4-BE49-F238E27FC236}">
                <a16:creationId xmlns:a16="http://schemas.microsoft.com/office/drawing/2014/main" id="{FF97A707-6CD3-8705-751B-5DD7AE1AF8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0970" y="676080"/>
            <a:ext cx="293236" cy="293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 descr="A person taking a selfie&#10;&#10;AI-generated content may be incorrect.">
            <a:extLst>
              <a:ext uri="{FF2B5EF4-FFF2-40B4-BE49-F238E27FC236}">
                <a16:creationId xmlns:a16="http://schemas.microsoft.com/office/drawing/2014/main" id="{0324D9FA-A19C-7A1F-6F23-964F64AABF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0970" y="364455"/>
            <a:ext cx="293236" cy="297147"/>
          </a:xfrm>
          <a:prstGeom prst="rect">
            <a:avLst/>
          </a:prstGeom>
        </p:spPr>
      </p:pic>
      <p:pic>
        <p:nvPicPr>
          <p:cNvPr id="15" name="Picture 14" descr="A person with long hair wearing a black shirt&#10;&#10;AI-generated content may be incorrect.">
            <a:extLst>
              <a:ext uri="{FF2B5EF4-FFF2-40B4-BE49-F238E27FC236}">
                <a16:creationId xmlns:a16="http://schemas.microsoft.com/office/drawing/2014/main" id="{5F857DA1-CE37-5089-A27F-9C10AFEC5AD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69" t="1526" r="22916" b="31359"/>
          <a:stretch/>
        </p:blipFill>
        <p:spPr>
          <a:xfrm>
            <a:off x="8500969" y="57493"/>
            <a:ext cx="293731" cy="29373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5E4A733-381C-1404-4E5D-CD339056F29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08238" y="982195"/>
            <a:ext cx="293235" cy="293235"/>
          </a:xfrm>
          <a:prstGeom prst="rect">
            <a:avLst/>
          </a:prstGeom>
        </p:spPr>
      </p:pic>
      <p:pic>
        <p:nvPicPr>
          <p:cNvPr id="7" name="Picture 2" descr="Professor David Melzer  ">
            <a:extLst>
              <a:ext uri="{FF2B5EF4-FFF2-40B4-BE49-F238E27FC236}">
                <a16:creationId xmlns:a16="http://schemas.microsoft.com/office/drawing/2014/main" id="{115AD399-ED8B-865A-C9AD-3A45D06F67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2268" y="2289108"/>
            <a:ext cx="280536" cy="277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person taking a selfie&#10;&#10;AI-generated content may be incorrect.">
            <a:extLst>
              <a:ext uri="{FF2B5EF4-FFF2-40B4-BE49-F238E27FC236}">
                <a16:creationId xmlns:a16="http://schemas.microsoft.com/office/drawing/2014/main" id="{998CB6CB-103A-D412-673E-1C19CE05CA4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16" t="3919" r="7714" b="12408"/>
          <a:stretch/>
        </p:blipFill>
        <p:spPr>
          <a:xfrm>
            <a:off x="8800960" y="2286014"/>
            <a:ext cx="286123" cy="286123"/>
          </a:xfrm>
          <a:prstGeom prst="rect">
            <a:avLst/>
          </a:prstGeom>
        </p:spPr>
      </p:pic>
      <p:pic>
        <p:nvPicPr>
          <p:cNvPr id="18" name="Picture 17" descr="A person smiling at camera&#10;&#10;AI-generated content may be incorrect.">
            <a:extLst>
              <a:ext uri="{FF2B5EF4-FFF2-40B4-BE49-F238E27FC236}">
                <a16:creationId xmlns:a16="http://schemas.microsoft.com/office/drawing/2014/main" id="{F79D2A40-B8AB-0FD2-59DB-92E8F8E9E9C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13" t="6751" r="12934" b="18945"/>
          <a:stretch/>
        </p:blipFill>
        <p:spPr>
          <a:xfrm>
            <a:off x="8493146" y="2001981"/>
            <a:ext cx="280535" cy="269474"/>
          </a:xfrm>
          <a:prstGeom prst="rect">
            <a:avLst/>
          </a:prstGeom>
        </p:spPr>
      </p:pic>
      <p:pic>
        <p:nvPicPr>
          <p:cNvPr id="19" name="Picture 2" descr="image">
            <a:extLst>
              <a:ext uri="{FF2B5EF4-FFF2-40B4-BE49-F238E27FC236}">
                <a16:creationId xmlns:a16="http://schemas.microsoft.com/office/drawing/2014/main" id="{FF86A46E-BF30-89D1-11D8-4BD74020E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0197" y="2020661"/>
            <a:ext cx="280536" cy="255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3C66B32-D544-66BB-9353-46781F3C6EEE}"/>
              </a:ext>
            </a:extLst>
          </p:cNvPr>
          <p:cNvSpPr txBox="1"/>
          <p:nvPr/>
        </p:nvSpPr>
        <p:spPr>
          <a:xfrm>
            <a:off x="2752980" y="4839567"/>
            <a:ext cx="646205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800" dirty="0">
                <a:solidFill>
                  <a:srgbClr val="003C3B"/>
                </a:solidFill>
                <a:latin typeface="Outfit" pitchFamily="2" charset="0"/>
              </a:rPr>
              <a:t>Lucas </a:t>
            </a:r>
            <a:r>
              <a:rPr lang="en-GB" sz="800" i="1" dirty="0">
                <a:solidFill>
                  <a:srgbClr val="003C3B"/>
                </a:solidFill>
                <a:latin typeface="Outfit" pitchFamily="2" charset="0"/>
              </a:rPr>
              <a:t>et al</a:t>
            </a:r>
            <a:r>
              <a:rPr lang="en-GB" sz="800" dirty="0">
                <a:solidFill>
                  <a:srgbClr val="003C3B"/>
                </a:solidFill>
                <a:latin typeface="Outfit" pitchFamily="2" charset="0"/>
              </a:rPr>
              <a:t>. 2024. </a:t>
            </a:r>
            <a:r>
              <a:rPr lang="en-GB" sz="800" i="1" dirty="0">
                <a:solidFill>
                  <a:srgbClr val="003C3B"/>
                </a:solidFill>
                <a:latin typeface="Outfit" pitchFamily="2" charset="0"/>
              </a:rPr>
              <a:t>BMJ Open</a:t>
            </a:r>
            <a:r>
              <a:rPr lang="en-GB" sz="800" dirty="0">
                <a:solidFill>
                  <a:srgbClr val="003C3B"/>
                </a:solidFill>
                <a:latin typeface="Outfit" pitchFamily="2" charset="0"/>
              </a:rPr>
              <a:t>. </a:t>
            </a:r>
            <a:r>
              <a:rPr lang="en-GB" sz="800" dirty="0" err="1">
                <a:solidFill>
                  <a:srgbClr val="003C3B"/>
                </a:solidFill>
                <a:latin typeface="Outfit" pitchFamily="2" charset="0"/>
              </a:rPr>
              <a:t>doi</a:t>
            </a:r>
            <a:r>
              <a:rPr lang="en-GB" sz="800" dirty="0">
                <a:solidFill>
                  <a:srgbClr val="003C3B"/>
                </a:solidFill>
                <a:latin typeface="Outfit" pitchFamily="2" charset="0"/>
              </a:rPr>
              <a:t>: 10.1136/bmjopen-2023-081926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6554B6A-F865-A930-351C-8438949F85D0}"/>
              </a:ext>
            </a:extLst>
          </p:cNvPr>
          <p:cNvSpPr txBox="1"/>
          <p:nvPr/>
        </p:nvSpPr>
        <p:spPr>
          <a:xfrm>
            <a:off x="161520" y="3246406"/>
            <a:ext cx="775768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800" b="0" u="none" strike="noStrike" baseline="0" dirty="0">
                <a:solidFill>
                  <a:srgbClr val="017D69"/>
                </a:solidFill>
                <a:latin typeface="Outfit" pitchFamily="2" charset="0"/>
              </a:rPr>
              <a:t>But what else drives the genetic correlation between conditions?</a:t>
            </a:r>
            <a:endParaRPr lang="en-GB" dirty="0">
              <a:solidFill>
                <a:srgbClr val="017D69"/>
              </a:solidFill>
              <a:latin typeface="Outfit" pitchFamily="2" charset="0"/>
            </a:endParaRPr>
          </a:p>
          <a:p>
            <a:pPr lvl="8" algn="l"/>
            <a:r>
              <a:rPr lang="en-GB" b="0" u="none" strike="noStrike" baseline="0" dirty="0">
                <a:solidFill>
                  <a:srgbClr val="00C896"/>
                </a:solidFill>
                <a:latin typeface="Outfit" pitchFamily="2" charset="0"/>
              </a:rPr>
              <a:t>		Two more quick examples</a:t>
            </a:r>
            <a:r>
              <a:rPr lang="en-GB" b="0" u="none" strike="noStrike" dirty="0">
                <a:solidFill>
                  <a:srgbClr val="00C896"/>
                </a:solidFill>
                <a:latin typeface="Outfit" pitchFamily="2" charset="0"/>
              </a:rPr>
              <a:t> of our ongoing work</a:t>
            </a:r>
            <a:endParaRPr lang="en-GB" b="0" u="none" strike="noStrike" baseline="0" dirty="0">
              <a:solidFill>
                <a:srgbClr val="00C896"/>
              </a:solidFill>
              <a:latin typeface="Outfi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3860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136B5D4-6225-98D5-3ACD-5B0E8F432E0B}"/>
              </a:ext>
            </a:extLst>
          </p:cNvPr>
          <p:cNvSpPr/>
          <p:nvPr/>
        </p:nvSpPr>
        <p:spPr>
          <a:xfrm>
            <a:off x="316800" y="4190400"/>
            <a:ext cx="1656000" cy="633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1638A3-B9C9-5B4C-7AE8-76DE5DFE0BB8}"/>
              </a:ext>
            </a:extLst>
          </p:cNvPr>
          <p:cNvSpPr txBox="1"/>
          <p:nvPr/>
        </p:nvSpPr>
        <p:spPr>
          <a:xfrm>
            <a:off x="113730" y="134834"/>
            <a:ext cx="87759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3C3B"/>
                </a:solidFill>
                <a:latin typeface="Outfit" pitchFamily="2" charset="0"/>
              </a:rPr>
              <a:t>Despite improvements in longevity, the proportion of life spent in poorer health has changed little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EB1A05-779B-85B3-417F-41A29604D62B}"/>
              </a:ext>
            </a:extLst>
          </p:cNvPr>
          <p:cNvSpPr txBox="1"/>
          <p:nvPr/>
        </p:nvSpPr>
        <p:spPr>
          <a:xfrm>
            <a:off x="1877721" y="919588"/>
            <a:ext cx="71342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>
                <a:latin typeface="Outfit" pitchFamily="2" charset="0"/>
              </a:rPr>
              <a:t> Estimated number of years spent in good health and poorer health in the UK, 2000 to 2019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2A0B8F-7356-C7EF-85FB-2C00697130D6}"/>
              </a:ext>
            </a:extLst>
          </p:cNvPr>
          <p:cNvSpPr txBox="1"/>
          <p:nvPr/>
        </p:nvSpPr>
        <p:spPr>
          <a:xfrm>
            <a:off x="2556680" y="4965778"/>
            <a:ext cx="665555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800" dirty="0">
                <a:solidFill>
                  <a:srgbClr val="003C3B"/>
                </a:solidFill>
                <a:latin typeface="Outfit" pitchFamily="2" charset="0"/>
              </a:rPr>
              <a:t>Source data: World Health Organization, The Global Health Observatory - Life expectancy and Healthy life expectancy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78D3AD-85BB-5255-41F6-69260F45B9F0}"/>
              </a:ext>
            </a:extLst>
          </p:cNvPr>
          <p:cNvSpPr txBox="1"/>
          <p:nvPr/>
        </p:nvSpPr>
        <p:spPr>
          <a:xfrm>
            <a:off x="2556680" y="4827355"/>
            <a:ext cx="665555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800" dirty="0">
                <a:solidFill>
                  <a:srgbClr val="017D69"/>
                </a:solidFill>
                <a:latin typeface="Outfit" pitchFamily="2" charset="0"/>
              </a:rPr>
              <a:t>UK Chief Medical Officer’s 2023 Annual Report: Health in an Ageing Society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72D758-636A-6D11-9983-1B83DE1A4C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7338" y="1238353"/>
            <a:ext cx="5953964" cy="3531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2158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7FF272-5A5D-F9AB-70FD-5479C797FB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667E9E45-3E1C-5174-7592-7B1C93B5CD0D}"/>
              </a:ext>
            </a:extLst>
          </p:cNvPr>
          <p:cNvSpPr/>
          <p:nvPr/>
        </p:nvSpPr>
        <p:spPr>
          <a:xfrm>
            <a:off x="5868394" y="4972050"/>
            <a:ext cx="3275606" cy="1687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3F1F928-3EC6-CEE6-6FDA-702B6EC2DC26}"/>
              </a:ext>
            </a:extLst>
          </p:cNvPr>
          <p:cNvSpPr/>
          <p:nvPr/>
        </p:nvSpPr>
        <p:spPr>
          <a:xfrm>
            <a:off x="316800" y="4190400"/>
            <a:ext cx="1656000" cy="633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Picture 11" descr="A diagram of a disease domain&#10;&#10;AI-generated content may be incorrect.">
            <a:extLst>
              <a:ext uri="{FF2B5EF4-FFF2-40B4-BE49-F238E27FC236}">
                <a16:creationId xmlns:a16="http://schemas.microsoft.com/office/drawing/2014/main" id="{C230181F-7B48-0295-EDAB-D3AABDF15B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59" y="0"/>
            <a:ext cx="6269567" cy="5143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8C793B1-8D30-37C0-70A3-81631A7B0DC7}"/>
              </a:ext>
            </a:extLst>
          </p:cNvPr>
          <p:cNvSpPr txBox="1"/>
          <p:nvPr/>
        </p:nvSpPr>
        <p:spPr>
          <a:xfrm>
            <a:off x="5368954" y="4814513"/>
            <a:ext cx="38242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900" dirty="0">
                <a:solidFill>
                  <a:srgbClr val="003C3B"/>
                </a:solidFill>
                <a:latin typeface="Outfit" pitchFamily="2" charset="0"/>
              </a:rPr>
              <a:t>Unpublished work using summary statistics from main GEMINI analysis: Murrin </a:t>
            </a:r>
            <a:r>
              <a:rPr lang="en-GB" sz="900" i="1" dirty="0">
                <a:solidFill>
                  <a:srgbClr val="003C3B"/>
                </a:solidFill>
                <a:latin typeface="Outfit" pitchFamily="2" charset="0"/>
              </a:rPr>
              <a:t>et al</a:t>
            </a:r>
            <a:r>
              <a:rPr lang="en-GB" sz="900" dirty="0">
                <a:solidFill>
                  <a:srgbClr val="003C3B"/>
                </a:solidFill>
                <a:latin typeface="Outfit" pitchFamily="2" charset="0"/>
              </a:rPr>
              <a:t>. </a:t>
            </a:r>
            <a:r>
              <a:rPr lang="en-GB" sz="900" i="1" dirty="0" err="1">
                <a:solidFill>
                  <a:srgbClr val="003C3B"/>
                </a:solidFill>
                <a:latin typeface="Outfit" pitchFamily="2" charset="0"/>
              </a:rPr>
              <a:t>eBioMedicine</a:t>
            </a:r>
            <a:r>
              <a:rPr lang="en-GB" sz="900" dirty="0">
                <a:solidFill>
                  <a:srgbClr val="003C3B"/>
                </a:solidFill>
                <a:latin typeface="Outfit" pitchFamily="2" charset="0"/>
              </a:rPr>
              <a:t>, 2025. doi:10.1016/j.ebiom.2025.105584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14C57B-DC3F-1415-7160-2ED2954438C0}"/>
              </a:ext>
            </a:extLst>
          </p:cNvPr>
          <p:cNvSpPr txBox="1"/>
          <p:nvPr/>
        </p:nvSpPr>
        <p:spPr>
          <a:xfrm>
            <a:off x="5368954" y="77294"/>
            <a:ext cx="38432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003C3B"/>
                </a:solidFill>
                <a:latin typeface="Outfit" pitchFamily="2" charset="0"/>
              </a:rPr>
              <a:t>Substantial overlap at specific loci between pairs of long-term conditions</a:t>
            </a:r>
            <a:endParaRPr lang="en-GB" sz="1600" dirty="0">
              <a:solidFill>
                <a:srgbClr val="003C3B"/>
              </a:solidFill>
              <a:latin typeface="Outfit" pitchFamily="2" charset="0"/>
            </a:endParaRPr>
          </a:p>
          <a:p>
            <a:endParaRPr lang="en-GB" sz="1600" b="1" dirty="0">
              <a:solidFill>
                <a:srgbClr val="003C3B"/>
              </a:solidFill>
              <a:latin typeface="Outfit" pitchFamily="2" charset="0"/>
            </a:endParaRPr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16376447-0FD6-43DA-7EF6-DB4D41AB7C38}"/>
              </a:ext>
            </a:extLst>
          </p:cNvPr>
          <p:cNvSpPr txBox="1">
            <a:spLocks/>
          </p:cNvSpPr>
          <p:nvPr/>
        </p:nvSpPr>
        <p:spPr>
          <a:xfrm>
            <a:off x="6415555" y="4498879"/>
            <a:ext cx="1979947" cy="33855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1586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2" b="0" i="0" kern="1200">
                <a:solidFill>
                  <a:srgbClr val="003C3B"/>
                </a:solidFill>
                <a:latin typeface="Outfit" pitchFamily="2" charset="0"/>
                <a:ea typeface="+mj-ea"/>
                <a:cs typeface="+mj-cs"/>
              </a:defRPr>
            </a:lvl1pPr>
          </a:lstStyle>
          <a:p>
            <a:pPr algn="r">
              <a:lnSpc>
                <a:spcPct val="150000"/>
              </a:lnSpc>
              <a:spcBef>
                <a:spcPts val="0"/>
              </a:spcBef>
            </a:pPr>
            <a:r>
              <a:rPr lang="en-GB" sz="1200" dirty="0"/>
              <a:t>Led by Bethany Voller</a:t>
            </a:r>
            <a:br>
              <a:rPr lang="en-GB" sz="1200" dirty="0"/>
            </a:br>
            <a:endParaRPr lang="en-GB" sz="1200" dirty="0"/>
          </a:p>
        </p:txBody>
      </p:sp>
      <p:pic>
        <p:nvPicPr>
          <p:cNvPr id="7" name="Picture 6" descr="A person with long hair wearing a black shirt&#10;&#10;AI-generated content may be incorrect.">
            <a:extLst>
              <a:ext uri="{FF2B5EF4-FFF2-40B4-BE49-F238E27FC236}">
                <a16:creationId xmlns:a16="http://schemas.microsoft.com/office/drawing/2014/main" id="{D71E7D45-CE6E-72D9-C401-612B3F7EFB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69" t="1526" r="22916" b="31359"/>
          <a:stretch/>
        </p:blipFill>
        <p:spPr>
          <a:xfrm>
            <a:off x="8345672" y="4101005"/>
            <a:ext cx="667786" cy="667786"/>
          </a:xfrm>
          <a:prstGeom prst="rect">
            <a:avLst/>
          </a:prstGeom>
        </p:spPr>
      </p:pic>
      <p:pic>
        <p:nvPicPr>
          <p:cNvPr id="8" name="Picture 7" descr="A graph with red dots and a magnifying glass&#10;&#10;AI-generated content may be incorrect.">
            <a:extLst>
              <a:ext uri="{FF2B5EF4-FFF2-40B4-BE49-F238E27FC236}">
                <a16:creationId xmlns:a16="http://schemas.microsoft.com/office/drawing/2014/main" id="{34393064-5768-C453-A4FC-78CB1BEA7E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5671" y="1154309"/>
            <a:ext cx="753050" cy="87450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E80C7A1-E06C-135B-8E81-C11D1B9EA03E}"/>
              </a:ext>
            </a:extLst>
          </p:cNvPr>
          <p:cNvSpPr txBox="1"/>
          <p:nvPr/>
        </p:nvSpPr>
        <p:spPr>
          <a:xfrm>
            <a:off x="3681393" y="1187606"/>
            <a:ext cx="4664278" cy="8079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200" dirty="0">
                <a:solidFill>
                  <a:srgbClr val="003C3B"/>
                </a:solidFill>
                <a:latin typeface="Outfit" pitchFamily="2" charset="0"/>
              </a:rPr>
              <a:t>But which loci harbour causal variants for both conditions?</a:t>
            </a:r>
          </a:p>
          <a:p>
            <a:pPr algn="r"/>
            <a:endParaRPr lang="en-GB" sz="1200" dirty="0">
              <a:solidFill>
                <a:srgbClr val="003C3B"/>
              </a:solidFill>
              <a:latin typeface="Outfit" pitchFamily="2" charset="0"/>
            </a:endParaRPr>
          </a:p>
          <a:p>
            <a:pPr algn="r"/>
            <a:r>
              <a:rPr lang="en-GB" sz="1200" dirty="0">
                <a:solidFill>
                  <a:srgbClr val="003C3B"/>
                </a:solidFill>
                <a:latin typeface="Outfit" pitchFamily="2" charset="0"/>
              </a:rPr>
              <a:t>github.com/chr1swallace/</a:t>
            </a:r>
            <a:r>
              <a:rPr lang="en-GB" sz="1200" b="1" dirty="0">
                <a:solidFill>
                  <a:srgbClr val="017D69"/>
                </a:solidFill>
                <a:latin typeface="Outfit" pitchFamily="2" charset="0"/>
              </a:rPr>
              <a:t>coloc</a:t>
            </a:r>
          </a:p>
          <a:p>
            <a:pPr algn="r"/>
            <a:r>
              <a:rPr lang="en-GB" sz="1050" dirty="0">
                <a:solidFill>
                  <a:srgbClr val="003C3B"/>
                </a:solidFill>
                <a:latin typeface="Outfit" pitchFamily="2" charset="0"/>
              </a:rPr>
              <a:t>Wang </a:t>
            </a:r>
            <a:r>
              <a:rPr lang="en-GB" sz="1050" i="1" dirty="0">
                <a:solidFill>
                  <a:srgbClr val="003C3B"/>
                </a:solidFill>
                <a:latin typeface="Outfit" pitchFamily="2" charset="0"/>
              </a:rPr>
              <a:t>et al.</a:t>
            </a:r>
            <a:r>
              <a:rPr lang="en-GB" sz="1050" dirty="0">
                <a:solidFill>
                  <a:srgbClr val="003C3B"/>
                </a:solidFill>
                <a:latin typeface="Outfit" pitchFamily="2" charset="0"/>
              </a:rPr>
              <a:t> 2020. JRSSB. doi:10.1111/rssb.12388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4BA4EEA-36D6-C3BC-88D4-289F134C05FA}"/>
              </a:ext>
            </a:extLst>
          </p:cNvPr>
          <p:cNvSpPr txBox="1"/>
          <p:nvPr/>
        </p:nvSpPr>
        <p:spPr>
          <a:xfrm>
            <a:off x="6317696" y="2103735"/>
            <a:ext cx="2875492" cy="1969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sz="1200" dirty="0">
                <a:solidFill>
                  <a:srgbClr val="003C3B"/>
                </a:solidFill>
                <a:latin typeface="Outfit" pitchFamily="2" charset="0"/>
              </a:rPr>
              <a:t>Focussing on:</a:t>
            </a:r>
            <a:br>
              <a:rPr lang="en-GB" sz="1200" dirty="0">
                <a:solidFill>
                  <a:srgbClr val="003C3B"/>
                </a:solidFill>
                <a:latin typeface="Outfit" pitchFamily="2" charset="0"/>
              </a:rPr>
            </a:br>
            <a:endParaRPr lang="en-GB" sz="1100" dirty="0">
              <a:solidFill>
                <a:srgbClr val="003C3B"/>
              </a:solidFill>
              <a:latin typeface="Outfit" pitchFamily="2" charset="0"/>
            </a:endParaRPr>
          </a:p>
          <a:p>
            <a:pPr algn="l"/>
            <a:r>
              <a:rPr lang="en-GB" sz="1100" b="1" dirty="0">
                <a:solidFill>
                  <a:srgbClr val="003C3B"/>
                </a:solidFill>
                <a:latin typeface="Outfit" pitchFamily="2" charset="0"/>
              </a:rPr>
              <a:t>1. </a:t>
            </a:r>
            <a:r>
              <a:rPr lang="en-GB" sz="1100" dirty="0">
                <a:solidFill>
                  <a:srgbClr val="003C3B"/>
                </a:solidFill>
                <a:latin typeface="Outfit" pitchFamily="2" charset="0"/>
              </a:rPr>
              <a:t>“Interesting” pairs – e.g., where observational and genetic were discordant (</a:t>
            </a:r>
            <a:r>
              <a:rPr lang="en-GB" sz="1100" dirty="0" err="1">
                <a:solidFill>
                  <a:srgbClr val="003C3B"/>
                </a:solidFill>
                <a:latin typeface="Outfit" pitchFamily="2" charset="0"/>
              </a:rPr>
              <a:t>RA~skin</a:t>
            </a:r>
            <a:r>
              <a:rPr lang="en-GB" sz="1100" dirty="0">
                <a:solidFill>
                  <a:srgbClr val="003C3B"/>
                </a:solidFill>
                <a:latin typeface="Outfit" pitchFamily="2" charset="0"/>
              </a:rPr>
              <a:t> cancer – next slide)</a:t>
            </a:r>
            <a:br>
              <a:rPr lang="en-GB" sz="1100" dirty="0">
                <a:solidFill>
                  <a:srgbClr val="003C3B"/>
                </a:solidFill>
                <a:latin typeface="Outfit" pitchFamily="2" charset="0"/>
              </a:rPr>
            </a:br>
            <a:endParaRPr lang="en-GB" sz="1100" dirty="0">
              <a:solidFill>
                <a:srgbClr val="003C3B"/>
              </a:solidFill>
              <a:latin typeface="Outfit" pitchFamily="2" charset="0"/>
            </a:endParaRPr>
          </a:p>
          <a:p>
            <a:pPr algn="l"/>
            <a:r>
              <a:rPr lang="en-GB" sz="1100" b="1" dirty="0">
                <a:solidFill>
                  <a:srgbClr val="003C3B"/>
                </a:solidFill>
                <a:latin typeface="Outfit" pitchFamily="2" charset="0"/>
              </a:rPr>
              <a:t>2. </a:t>
            </a:r>
            <a:r>
              <a:rPr lang="en-GB" sz="1100" dirty="0">
                <a:solidFill>
                  <a:srgbClr val="003C3B"/>
                </a:solidFill>
                <a:latin typeface="Outfit" pitchFamily="2" charset="0"/>
              </a:rPr>
              <a:t>Conditions associated with hypertension</a:t>
            </a:r>
            <a:br>
              <a:rPr lang="en-GB" sz="1100" dirty="0">
                <a:solidFill>
                  <a:srgbClr val="003C3B"/>
                </a:solidFill>
                <a:latin typeface="Outfit" pitchFamily="2" charset="0"/>
              </a:rPr>
            </a:br>
            <a:endParaRPr lang="en-GB" sz="1100" dirty="0">
              <a:solidFill>
                <a:srgbClr val="003C3B"/>
              </a:solidFill>
              <a:latin typeface="Outfit" pitchFamily="2" charset="0"/>
            </a:endParaRPr>
          </a:p>
          <a:p>
            <a:pPr algn="l"/>
            <a:r>
              <a:rPr lang="en-GB" sz="1100" b="1" dirty="0">
                <a:solidFill>
                  <a:srgbClr val="003C3B"/>
                </a:solidFill>
                <a:latin typeface="Outfit" pitchFamily="2" charset="0"/>
              </a:rPr>
              <a:t>3. </a:t>
            </a:r>
            <a:r>
              <a:rPr lang="en-GB" sz="1100" dirty="0">
                <a:solidFill>
                  <a:srgbClr val="003C3B"/>
                </a:solidFill>
                <a:latin typeface="Outfit" pitchFamily="2" charset="0"/>
              </a:rPr>
              <a:t>Breathing and rheumatic conditions</a:t>
            </a:r>
            <a:br>
              <a:rPr lang="en-GB" sz="1100" dirty="0">
                <a:solidFill>
                  <a:srgbClr val="003C3B"/>
                </a:solidFill>
                <a:latin typeface="Outfit" pitchFamily="2" charset="0"/>
              </a:rPr>
            </a:br>
            <a:endParaRPr lang="en-GB" sz="1100" dirty="0">
              <a:solidFill>
                <a:srgbClr val="003C3B"/>
              </a:solidFill>
              <a:latin typeface="Outfit" pitchFamily="2" charset="0"/>
            </a:endParaRPr>
          </a:p>
          <a:p>
            <a:pPr algn="l"/>
            <a:r>
              <a:rPr lang="en-GB" sz="1100" b="1" dirty="0">
                <a:solidFill>
                  <a:srgbClr val="003C3B"/>
                </a:solidFill>
                <a:latin typeface="Outfit" pitchFamily="2" charset="0"/>
              </a:rPr>
              <a:t>4. </a:t>
            </a:r>
            <a:r>
              <a:rPr lang="en-GB" sz="1100" dirty="0">
                <a:solidFill>
                  <a:srgbClr val="003C3B"/>
                </a:solidFill>
                <a:latin typeface="Outfit" pitchFamily="2" charset="0"/>
              </a:rPr>
              <a:t>Cluster of steroid-associated outcomes</a:t>
            </a:r>
          </a:p>
        </p:txBody>
      </p:sp>
    </p:spTree>
    <p:extLst>
      <p:ext uri="{BB962C8B-B14F-4D97-AF65-F5344CB8AC3E}">
        <p14:creationId xmlns:p14="http://schemas.microsoft.com/office/powerpoint/2010/main" val="3351034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FD8D6A-2762-1A4E-9FBC-9768CBDB41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8FE651B-0547-556E-4C29-D2C05273B1F2}"/>
              </a:ext>
            </a:extLst>
          </p:cNvPr>
          <p:cNvSpPr/>
          <p:nvPr/>
        </p:nvSpPr>
        <p:spPr>
          <a:xfrm>
            <a:off x="316800" y="4190400"/>
            <a:ext cx="1656000" cy="633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0F7ECE-DCA2-ADCE-FFF1-579E2AA12473}"/>
              </a:ext>
            </a:extLst>
          </p:cNvPr>
          <p:cNvSpPr txBox="1"/>
          <p:nvPr/>
        </p:nvSpPr>
        <p:spPr>
          <a:xfrm>
            <a:off x="113731" y="134834"/>
            <a:ext cx="4201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rgbClr val="003C3B"/>
                </a:solidFill>
                <a:latin typeface="Outfit" pitchFamily="2" charset="0"/>
              </a:rPr>
              <a:t>Rheumatoid Arthritis and Skin Cancer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989F544-011B-CCB1-1B80-D7B45B26F716}"/>
              </a:ext>
            </a:extLst>
          </p:cNvPr>
          <p:cNvSpPr txBox="1"/>
          <p:nvPr/>
        </p:nvSpPr>
        <p:spPr>
          <a:xfrm>
            <a:off x="113731" y="4965778"/>
            <a:ext cx="9098507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800" dirty="0">
                <a:solidFill>
                  <a:srgbClr val="003C3B"/>
                </a:solidFill>
                <a:latin typeface="Outfit" pitchFamily="2" charset="0"/>
              </a:rPr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89013C6-0B41-0ECA-5E0A-CB57BD970496}"/>
              </a:ext>
            </a:extLst>
          </p:cNvPr>
          <p:cNvSpPr txBox="1"/>
          <p:nvPr/>
        </p:nvSpPr>
        <p:spPr>
          <a:xfrm>
            <a:off x="2556680" y="4827355"/>
            <a:ext cx="665555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800" dirty="0">
                <a:solidFill>
                  <a:srgbClr val="017D69"/>
                </a:solidFill>
                <a:latin typeface="Outfit" pitchFamily="2" charset="0"/>
              </a:rPr>
              <a:t>Figure from https://www.cancer.gov/publications/dictionaries/cancer-terms/def/ctla-4</a:t>
            </a:r>
          </a:p>
        </p:txBody>
      </p:sp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2F3E9B19-4384-7A30-20C4-51A0133081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531" y="939369"/>
            <a:ext cx="4967042" cy="3395182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Variant (</a:t>
            </a:r>
            <a:r>
              <a:rPr lang="en-GB" dirty="0">
                <a:solidFill>
                  <a:srgbClr val="017D69"/>
                </a:solidFill>
              </a:rPr>
              <a:t>rs3087243</a:t>
            </a:r>
            <a:r>
              <a:rPr lang="en-GB" dirty="0"/>
              <a:t>) had high evidence of colocalization </a:t>
            </a:r>
            <a:r>
              <a:rPr lang="en-GB" dirty="0">
                <a:solidFill>
                  <a:srgbClr val="FF0000"/>
                </a:solidFill>
              </a:rPr>
              <a:t>i.e., causal</a:t>
            </a:r>
            <a:r>
              <a:rPr lang="en-GB" dirty="0"/>
              <a:t> for both RA and skin cancer (PP4=1)</a:t>
            </a:r>
            <a:br>
              <a:rPr lang="en-GB" dirty="0"/>
            </a:br>
            <a:endParaRPr lang="en-GB" b="1" dirty="0"/>
          </a:p>
          <a:p>
            <a:pPr marL="0" indent="0">
              <a:buNone/>
            </a:pPr>
            <a:r>
              <a:rPr lang="en-GB" dirty="0"/>
              <a:t>Mapped to </a:t>
            </a:r>
            <a:r>
              <a:rPr lang="en-GB" b="1" i="1" dirty="0">
                <a:solidFill>
                  <a:srgbClr val="017D69"/>
                </a:solidFill>
              </a:rPr>
              <a:t>CTLA4</a:t>
            </a:r>
            <a:r>
              <a:rPr lang="en-GB" dirty="0"/>
              <a:t>  gene.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CTLA4 is a drug target for:</a:t>
            </a:r>
          </a:p>
          <a:p>
            <a:pPr marL="0" indent="0">
              <a:buNone/>
            </a:pPr>
            <a:endParaRPr lang="en-GB" dirty="0"/>
          </a:p>
          <a:p>
            <a:pPr lvl="1"/>
            <a:r>
              <a:rPr lang="en-GB" sz="1600" dirty="0"/>
              <a:t>Cancers (e.g., </a:t>
            </a:r>
            <a:r>
              <a:rPr lang="en-GB" sz="1600" b="1" dirty="0">
                <a:solidFill>
                  <a:srgbClr val="017D69"/>
                </a:solidFill>
              </a:rPr>
              <a:t>ipilimumab</a:t>
            </a:r>
            <a:r>
              <a:rPr lang="en-GB" sz="1600" dirty="0"/>
              <a:t>: anti-CTLA4 antibody) </a:t>
            </a:r>
          </a:p>
          <a:p>
            <a:pPr marL="415859" lvl="2" indent="0">
              <a:buNone/>
            </a:pPr>
            <a:r>
              <a:rPr lang="en-GB" sz="1600" dirty="0">
                <a:solidFill>
                  <a:srgbClr val="017D69"/>
                </a:solidFill>
              </a:rPr>
              <a:t>	&gt; Inhibits CTLA4</a:t>
            </a:r>
          </a:p>
          <a:p>
            <a:pPr marL="415859" lvl="2" indent="0">
              <a:buNone/>
            </a:pPr>
            <a:r>
              <a:rPr lang="en-GB" sz="1600" dirty="0">
                <a:solidFill>
                  <a:srgbClr val="017D69"/>
                </a:solidFill>
              </a:rPr>
              <a:t>		&gt; promotes T-cell activation</a:t>
            </a:r>
          </a:p>
          <a:p>
            <a:pPr marL="415859" lvl="2" indent="0">
              <a:buNone/>
            </a:pPr>
            <a:r>
              <a:rPr lang="en-GB" sz="1600" dirty="0">
                <a:solidFill>
                  <a:srgbClr val="017D69"/>
                </a:solidFill>
              </a:rPr>
              <a:t>			&gt; cancer cells targeted and killed</a:t>
            </a:r>
          </a:p>
          <a:p>
            <a:pPr lvl="1"/>
            <a:endParaRPr lang="en-GB" sz="1600" dirty="0"/>
          </a:p>
          <a:p>
            <a:pPr lvl="1"/>
            <a:r>
              <a:rPr lang="en-GB" sz="1600" dirty="0"/>
              <a:t>Rheumatoid arthritis (</a:t>
            </a:r>
            <a:r>
              <a:rPr lang="en-GB" sz="1600" b="1" dirty="0">
                <a:solidFill>
                  <a:srgbClr val="017D69"/>
                </a:solidFill>
              </a:rPr>
              <a:t>abatacept</a:t>
            </a:r>
            <a:r>
              <a:rPr lang="en-GB" sz="1600" dirty="0"/>
              <a:t>: CTLA4-Ig)</a:t>
            </a:r>
          </a:p>
          <a:p>
            <a:pPr marL="623788" lvl="3" indent="0">
              <a:buNone/>
            </a:pPr>
            <a:r>
              <a:rPr lang="en-GB" sz="1600" dirty="0">
                <a:solidFill>
                  <a:srgbClr val="017D69"/>
                </a:solidFill>
              </a:rPr>
              <a:t>	&gt; Mimics CTLA4 signalling</a:t>
            </a:r>
          </a:p>
          <a:p>
            <a:pPr marL="623788" lvl="3" indent="0">
              <a:buNone/>
            </a:pPr>
            <a:r>
              <a:rPr lang="en-GB" sz="1600" dirty="0">
                <a:solidFill>
                  <a:srgbClr val="017D69"/>
                </a:solidFill>
              </a:rPr>
              <a:t>		&gt; decreasing inflammation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Table 11">
                <a:extLst>
                  <a:ext uri="{FF2B5EF4-FFF2-40B4-BE49-F238E27FC236}">
                    <a16:creationId xmlns:a16="http://schemas.microsoft.com/office/drawing/2014/main" id="{EFB5D0B2-C45F-4103-A66D-599F43182FC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88278940"/>
                  </p:ext>
                </p:extLst>
              </p:nvPr>
            </p:nvGraphicFramePr>
            <p:xfrm>
              <a:off x="5031438" y="939369"/>
              <a:ext cx="4040900" cy="83680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50025">
                      <a:extLst>
                        <a:ext uri="{9D8B030D-6E8A-4147-A177-3AD203B41FA5}">
                          <a16:colId xmlns:a16="http://schemas.microsoft.com/office/drawing/2014/main" val="2245470365"/>
                        </a:ext>
                      </a:extLst>
                    </a:gridCol>
                    <a:gridCol w="635793">
                      <a:extLst>
                        <a:ext uri="{9D8B030D-6E8A-4147-A177-3AD203B41FA5}">
                          <a16:colId xmlns:a16="http://schemas.microsoft.com/office/drawing/2014/main" val="438251914"/>
                        </a:ext>
                      </a:extLst>
                    </a:gridCol>
                    <a:gridCol w="1207294">
                      <a:extLst>
                        <a:ext uri="{9D8B030D-6E8A-4147-A177-3AD203B41FA5}">
                          <a16:colId xmlns:a16="http://schemas.microsoft.com/office/drawing/2014/main" val="699365207"/>
                        </a:ext>
                      </a:extLst>
                    </a:gridCol>
                    <a:gridCol w="1347788">
                      <a:extLst>
                        <a:ext uri="{9D8B030D-6E8A-4147-A177-3AD203B41FA5}">
                          <a16:colId xmlns:a16="http://schemas.microsoft.com/office/drawing/2014/main" val="38512778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latin typeface="Outfit" pitchFamily="2" charset="0"/>
                            </a:rPr>
                            <a:t>D1</a:t>
                          </a:r>
                        </a:p>
                      </a:txBody>
                      <a:tcPr>
                        <a:solidFill>
                          <a:srgbClr val="017D6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latin typeface="Outfit" pitchFamily="2" charset="0"/>
                            </a:rPr>
                            <a:t>D2</a:t>
                          </a:r>
                        </a:p>
                      </a:txBody>
                      <a:tcPr>
                        <a:solidFill>
                          <a:srgbClr val="017D6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latin typeface="Outfit" pitchFamily="2" charset="0"/>
                            </a:rPr>
                            <a:t>Observational association</a:t>
                          </a:r>
                          <a:br>
                            <a:rPr lang="en-GB" dirty="0">
                              <a:latin typeface="Outfit" pitchFamily="2" charset="0"/>
                            </a:rPr>
                          </a:br>
                          <a:r>
                            <a:rPr lang="en-GB" b="0" dirty="0">
                              <a:latin typeface="Outfit" pitchFamily="2" charset="0"/>
                            </a:rPr>
                            <a:t>Odds Ratio (95% CIs)</a:t>
                          </a:r>
                        </a:p>
                      </a:txBody>
                      <a:tcPr>
                        <a:solidFill>
                          <a:srgbClr val="017D6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latin typeface="Outfit" pitchFamily="2" charset="0"/>
                            </a:rPr>
                            <a:t>Genetic correlation</a:t>
                          </a:r>
                          <a:br>
                            <a:rPr lang="en-GB" dirty="0">
                              <a:latin typeface="Outfit" pitchFamily="2" charset="0"/>
                            </a:rPr>
                          </a:b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9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9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GB" sz="900" i="1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sub>
                              </m:sSub>
                              <m:r>
                                <a:rPr lang="en-GB" sz="900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oMath>
                          </a14:m>
                          <a:r>
                            <a:rPr lang="en-GB" b="0" dirty="0">
                              <a:latin typeface="Outfit" pitchFamily="2" charset="0"/>
                            </a:rPr>
                            <a:t>(95% CIs)</a:t>
                          </a:r>
                        </a:p>
                      </a:txBody>
                      <a:tcPr>
                        <a:solidFill>
                          <a:srgbClr val="017D69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3356022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latin typeface="Outfit" pitchFamily="2" charset="0"/>
                            </a:rPr>
                            <a:t>Rheumatoid</a:t>
                          </a:r>
                          <a:br>
                            <a:rPr lang="en-GB" dirty="0">
                              <a:latin typeface="Outfit" pitchFamily="2" charset="0"/>
                            </a:rPr>
                          </a:br>
                          <a:r>
                            <a:rPr lang="en-GB" dirty="0">
                              <a:latin typeface="Outfit" pitchFamily="2" charset="0"/>
                            </a:rPr>
                            <a:t>Arthritis</a:t>
                          </a:r>
                        </a:p>
                      </a:txBody>
                      <a:tcPr>
                        <a:solidFill>
                          <a:srgbClr val="F5F5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latin typeface="Outfit" pitchFamily="2" charset="0"/>
                            </a:rPr>
                            <a:t>Skin</a:t>
                          </a:r>
                          <a:br>
                            <a:rPr lang="en-GB" dirty="0">
                              <a:latin typeface="Outfit" pitchFamily="2" charset="0"/>
                            </a:rPr>
                          </a:br>
                          <a:r>
                            <a:rPr lang="en-GB" dirty="0">
                              <a:latin typeface="Outfit" pitchFamily="2" charset="0"/>
                            </a:rPr>
                            <a:t>Cancer</a:t>
                          </a:r>
                        </a:p>
                      </a:txBody>
                      <a:tcPr>
                        <a:solidFill>
                          <a:srgbClr val="F5F5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000" b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1.15 (1.12 to 1.18)</a:t>
                          </a:r>
                        </a:p>
                      </a:txBody>
                      <a:tcPr>
                        <a:solidFill>
                          <a:srgbClr val="F5F5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b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-0.14 (-0.21 to -0.06)</a:t>
                          </a:r>
                        </a:p>
                      </a:txBody>
                      <a:tcPr>
                        <a:solidFill>
                          <a:srgbClr val="F5F5F5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0799341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Table 11">
                <a:extLst>
                  <a:ext uri="{FF2B5EF4-FFF2-40B4-BE49-F238E27FC236}">
                    <a16:creationId xmlns:a16="http://schemas.microsoft.com/office/drawing/2014/main" id="{EFB5D0B2-C45F-4103-A66D-599F43182FC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88278940"/>
                  </p:ext>
                </p:extLst>
              </p:nvPr>
            </p:nvGraphicFramePr>
            <p:xfrm>
              <a:off x="5031438" y="939369"/>
              <a:ext cx="4040900" cy="83680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50025">
                      <a:extLst>
                        <a:ext uri="{9D8B030D-6E8A-4147-A177-3AD203B41FA5}">
                          <a16:colId xmlns:a16="http://schemas.microsoft.com/office/drawing/2014/main" val="2245470365"/>
                        </a:ext>
                      </a:extLst>
                    </a:gridCol>
                    <a:gridCol w="635793">
                      <a:extLst>
                        <a:ext uri="{9D8B030D-6E8A-4147-A177-3AD203B41FA5}">
                          <a16:colId xmlns:a16="http://schemas.microsoft.com/office/drawing/2014/main" val="438251914"/>
                        </a:ext>
                      </a:extLst>
                    </a:gridCol>
                    <a:gridCol w="1207294">
                      <a:extLst>
                        <a:ext uri="{9D8B030D-6E8A-4147-A177-3AD203B41FA5}">
                          <a16:colId xmlns:a16="http://schemas.microsoft.com/office/drawing/2014/main" val="699365207"/>
                        </a:ext>
                      </a:extLst>
                    </a:gridCol>
                    <a:gridCol w="1347788">
                      <a:extLst>
                        <a:ext uri="{9D8B030D-6E8A-4147-A177-3AD203B41FA5}">
                          <a16:colId xmlns:a16="http://schemas.microsoft.com/office/drawing/2014/main" val="385127786"/>
                        </a:ext>
                      </a:extLst>
                    </a:gridCol>
                  </a:tblGrid>
                  <a:tr h="465963"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latin typeface="Outfit" pitchFamily="2" charset="0"/>
                            </a:rPr>
                            <a:t>D1</a:t>
                          </a:r>
                        </a:p>
                      </a:txBody>
                      <a:tcPr>
                        <a:solidFill>
                          <a:srgbClr val="017D6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latin typeface="Outfit" pitchFamily="2" charset="0"/>
                            </a:rPr>
                            <a:t>D2</a:t>
                          </a:r>
                        </a:p>
                      </a:txBody>
                      <a:tcPr>
                        <a:solidFill>
                          <a:srgbClr val="017D6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latin typeface="Outfit" pitchFamily="2" charset="0"/>
                            </a:rPr>
                            <a:t>Observational association</a:t>
                          </a:r>
                          <a:br>
                            <a:rPr lang="en-GB" dirty="0">
                              <a:latin typeface="Outfit" pitchFamily="2" charset="0"/>
                            </a:rPr>
                          </a:br>
                          <a:r>
                            <a:rPr lang="en-GB" b="0" dirty="0">
                              <a:latin typeface="Outfit" pitchFamily="2" charset="0"/>
                            </a:rPr>
                            <a:t>Odds Ratio (95% CIs)</a:t>
                          </a:r>
                        </a:p>
                      </a:txBody>
                      <a:tcPr>
                        <a:solidFill>
                          <a:srgbClr val="017D6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0905" t="-1299" r="-1810" b="-8181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3356022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latin typeface="Outfit" pitchFamily="2" charset="0"/>
                            </a:rPr>
                            <a:t>Rheumatoid</a:t>
                          </a:r>
                          <a:br>
                            <a:rPr lang="en-GB" dirty="0">
                              <a:latin typeface="Outfit" pitchFamily="2" charset="0"/>
                            </a:rPr>
                          </a:br>
                          <a:r>
                            <a:rPr lang="en-GB" dirty="0">
                              <a:latin typeface="Outfit" pitchFamily="2" charset="0"/>
                            </a:rPr>
                            <a:t>Arthritis</a:t>
                          </a:r>
                        </a:p>
                      </a:txBody>
                      <a:tcPr>
                        <a:solidFill>
                          <a:srgbClr val="F5F5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latin typeface="Outfit" pitchFamily="2" charset="0"/>
                            </a:rPr>
                            <a:t>Skin</a:t>
                          </a:r>
                          <a:br>
                            <a:rPr lang="en-GB" dirty="0">
                              <a:latin typeface="Outfit" pitchFamily="2" charset="0"/>
                            </a:rPr>
                          </a:br>
                          <a:r>
                            <a:rPr lang="en-GB" dirty="0">
                              <a:latin typeface="Outfit" pitchFamily="2" charset="0"/>
                            </a:rPr>
                            <a:t>Cancer</a:t>
                          </a:r>
                        </a:p>
                      </a:txBody>
                      <a:tcPr>
                        <a:solidFill>
                          <a:srgbClr val="F5F5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000" b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1.15 (1.12 to 1.18)</a:t>
                          </a:r>
                        </a:p>
                      </a:txBody>
                      <a:tcPr>
                        <a:solidFill>
                          <a:srgbClr val="F5F5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b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-0.14 (-0.21 to -0.06)</a:t>
                          </a:r>
                        </a:p>
                      </a:txBody>
                      <a:tcPr>
                        <a:solidFill>
                          <a:srgbClr val="F5F5F5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07993415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15" name="Picture 14">
            <a:extLst>
              <a:ext uri="{FF2B5EF4-FFF2-40B4-BE49-F238E27FC236}">
                <a16:creationId xmlns:a16="http://schemas.microsoft.com/office/drawing/2014/main" id="{27E22946-CF71-F98B-1823-9EA0236C715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5469"/>
          <a:stretch/>
        </p:blipFill>
        <p:spPr>
          <a:xfrm>
            <a:off x="5693453" y="1952050"/>
            <a:ext cx="3195590" cy="287195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66BF23C-D823-93B6-2F2E-8A983CF0E50A}"/>
              </a:ext>
            </a:extLst>
          </p:cNvPr>
          <p:cNvSpPr txBox="1"/>
          <p:nvPr/>
        </p:nvSpPr>
        <p:spPr>
          <a:xfrm>
            <a:off x="44009" y="4965778"/>
            <a:ext cx="916822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800" dirty="0">
                <a:solidFill>
                  <a:srgbClr val="003C3B"/>
                </a:solidFill>
                <a:latin typeface="Outfit" pitchFamily="2" charset="0"/>
              </a:rPr>
              <a:t>Murrin </a:t>
            </a:r>
            <a:r>
              <a:rPr lang="en-GB" sz="800" i="1" dirty="0">
                <a:solidFill>
                  <a:srgbClr val="003C3B"/>
                </a:solidFill>
                <a:latin typeface="Outfit" pitchFamily="2" charset="0"/>
              </a:rPr>
              <a:t>et al</a:t>
            </a:r>
            <a:r>
              <a:rPr lang="en-GB" sz="800" dirty="0">
                <a:solidFill>
                  <a:srgbClr val="003C3B"/>
                </a:solidFill>
                <a:latin typeface="Outfit" pitchFamily="2" charset="0"/>
              </a:rPr>
              <a:t>. </a:t>
            </a:r>
            <a:r>
              <a:rPr lang="en-GB" sz="800" i="1" dirty="0" err="1">
                <a:solidFill>
                  <a:srgbClr val="003C3B"/>
                </a:solidFill>
                <a:latin typeface="Outfit" pitchFamily="2" charset="0"/>
              </a:rPr>
              <a:t>eBioMedicine</a:t>
            </a:r>
            <a:r>
              <a:rPr lang="en-GB" sz="800" dirty="0">
                <a:solidFill>
                  <a:srgbClr val="003C3B"/>
                </a:solidFill>
                <a:latin typeface="Outfit" pitchFamily="2" charset="0"/>
              </a:rPr>
              <a:t>, 2025. doi:10.1016/j.ebiom.2025.105584</a:t>
            </a:r>
          </a:p>
        </p:txBody>
      </p:sp>
      <p:pic>
        <p:nvPicPr>
          <p:cNvPr id="25" name="Picture 24" descr="A graph with red dots and a magnifying glass&#10;&#10;AI-generated content may be incorrect.">
            <a:extLst>
              <a:ext uri="{FF2B5EF4-FFF2-40B4-BE49-F238E27FC236}">
                <a16:creationId xmlns:a16="http://schemas.microsoft.com/office/drawing/2014/main" id="{798A4ADE-DDB9-E1CD-004A-A68242C155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2214" y="24636"/>
            <a:ext cx="753050" cy="874509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454823D0-1702-34A6-606A-36C1A8EB41E0}"/>
              </a:ext>
            </a:extLst>
          </p:cNvPr>
          <p:cNvSpPr txBox="1"/>
          <p:nvPr/>
        </p:nvSpPr>
        <p:spPr>
          <a:xfrm>
            <a:off x="3722121" y="31143"/>
            <a:ext cx="4664278" cy="3924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050" dirty="0">
                <a:solidFill>
                  <a:srgbClr val="003C3B"/>
                </a:solidFill>
                <a:latin typeface="Outfit" pitchFamily="2" charset="0"/>
              </a:rPr>
              <a:t>github.com/chr1swallace/</a:t>
            </a:r>
            <a:r>
              <a:rPr lang="en-GB" sz="1050" b="1" dirty="0">
                <a:solidFill>
                  <a:srgbClr val="017D69"/>
                </a:solidFill>
                <a:latin typeface="Outfit" pitchFamily="2" charset="0"/>
              </a:rPr>
              <a:t>coloc</a:t>
            </a:r>
          </a:p>
          <a:p>
            <a:pPr algn="r"/>
            <a:r>
              <a:rPr lang="en-GB" sz="900" dirty="0">
                <a:solidFill>
                  <a:srgbClr val="003C3B"/>
                </a:solidFill>
                <a:latin typeface="Outfit" pitchFamily="2" charset="0"/>
              </a:rPr>
              <a:t>Wang </a:t>
            </a:r>
            <a:r>
              <a:rPr lang="en-GB" sz="900" i="1" dirty="0">
                <a:solidFill>
                  <a:srgbClr val="003C3B"/>
                </a:solidFill>
                <a:latin typeface="Outfit" pitchFamily="2" charset="0"/>
              </a:rPr>
              <a:t>et al.</a:t>
            </a:r>
            <a:r>
              <a:rPr lang="en-GB" sz="900" dirty="0">
                <a:solidFill>
                  <a:srgbClr val="003C3B"/>
                </a:solidFill>
                <a:latin typeface="Outfit" pitchFamily="2" charset="0"/>
              </a:rPr>
              <a:t> 2020. JRSSB. doi:10.1111/rssb.12388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38A35B-B699-9E88-C634-279FC3C196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53861" y="1447861"/>
            <a:ext cx="1544873" cy="547243"/>
          </a:xfrm>
          <a:prstGeom prst="rect">
            <a:avLst/>
          </a:prstGeo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24FC88AA-74AF-FE61-8AC7-F107D481A7D6}"/>
              </a:ext>
            </a:extLst>
          </p:cNvPr>
          <p:cNvSpPr txBox="1">
            <a:spLocks/>
          </p:cNvSpPr>
          <p:nvPr/>
        </p:nvSpPr>
        <p:spPr>
          <a:xfrm>
            <a:off x="3673010" y="572874"/>
            <a:ext cx="1979947" cy="33855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1586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2" b="0" i="0" kern="1200">
                <a:solidFill>
                  <a:srgbClr val="003C3B"/>
                </a:solidFill>
                <a:latin typeface="Outfit" pitchFamily="2" charset="0"/>
                <a:ea typeface="+mj-ea"/>
                <a:cs typeface="+mj-cs"/>
              </a:defRPr>
            </a:lvl1pPr>
          </a:lstStyle>
          <a:p>
            <a:pPr algn="r">
              <a:lnSpc>
                <a:spcPct val="150000"/>
              </a:lnSpc>
              <a:spcBef>
                <a:spcPts val="0"/>
              </a:spcBef>
            </a:pPr>
            <a:r>
              <a:rPr lang="en-GB" sz="1000" dirty="0"/>
              <a:t>Bethany Voller</a:t>
            </a:r>
            <a:br>
              <a:rPr lang="en-GB" sz="1000" dirty="0"/>
            </a:br>
            <a:endParaRPr lang="en-GB" sz="1000" dirty="0"/>
          </a:p>
        </p:txBody>
      </p:sp>
      <p:pic>
        <p:nvPicPr>
          <p:cNvPr id="7" name="Picture 6" descr="A person with long hair wearing a black shirt&#10;&#10;AI-generated content may be incorrect.">
            <a:extLst>
              <a:ext uri="{FF2B5EF4-FFF2-40B4-BE49-F238E27FC236}">
                <a16:creationId xmlns:a16="http://schemas.microsoft.com/office/drawing/2014/main" id="{0034397B-3EB5-07E6-7D07-4A1EE376578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69" t="1526" r="22916" b="31359"/>
          <a:stretch/>
        </p:blipFill>
        <p:spPr>
          <a:xfrm>
            <a:off x="4822642" y="24636"/>
            <a:ext cx="620823" cy="620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282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52CFC3-1E2A-61C0-386B-118662AB11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55616D9-23DB-0851-8586-40B3AA711B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520" y="855551"/>
            <a:ext cx="8235197" cy="3095664"/>
          </a:xfrm>
        </p:spPr>
        <p:txBody>
          <a:bodyPr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600" b="0" i="0" u="none" strike="noStrike" baseline="0" dirty="0"/>
              <a:t>Substantial observational and genetic correlation between long-term conditions</a:t>
            </a:r>
          </a:p>
          <a:p>
            <a:pPr marL="285750" indent="-285750"/>
            <a:endParaRPr lang="en-GB" sz="1600" b="0" i="0" u="none" strike="noStrike" baseline="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600" b="0" i="0" u="none" strike="noStrike" baseline="0" dirty="0"/>
              <a:t>BMI genetics affects 55% of condition-pairs tested, confirming </a:t>
            </a:r>
            <a:r>
              <a:rPr lang="en-GB" sz="1600" b="1" i="0" u="none" strike="noStrike" baseline="0" dirty="0"/>
              <a:t>role of obesity in multimorbidity</a:t>
            </a:r>
            <a:br>
              <a:rPr lang="en-GB" sz="1600" b="1" i="0" u="none" strike="noStrike" baseline="0" dirty="0"/>
            </a:br>
            <a:endParaRPr lang="en-GB" sz="1600" b="1" i="0" u="none" strike="noStrike" baseline="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600" dirty="0"/>
              <a:t>Specific pathways such as </a:t>
            </a:r>
            <a:r>
              <a:rPr lang="en-GB" sz="1600" dirty="0">
                <a:solidFill>
                  <a:srgbClr val="C00000"/>
                </a:solidFill>
              </a:rPr>
              <a:t>iron overload </a:t>
            </a:r>
            <a:r>
              <a:rPr lang="en-GB" sz="1600" dirty="0"/>
              <a:t>can increase burden of common diseases</a:t>
            </a:r>
            <a:br>
              <a:rPr lang="en-GB" sz="1600" dirty="0"/>
            </a:br>
            <a:endParaRPr lang="en-GB" sz="16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600" b="0" i="0" u="none" strike="noStrike" baseline="0" dirty="0"/>
              <a:t>Specific </a:t>
            </a:r>
            <a:r>
              <a:rPr lang="en-GB" sz="1600" b="1" i="1" u="none" strike="noStrike" baseline="0" dirty="0"/>
              <a:t>loci</a:t>
            </a:r>
            <a:r>
              <a:rPr lang="en-GB" sz="1600" b="1" u="none" strike="noStrike" baseline="0" dirty="0"/>
              <a:t>  </a:t>
            </a:r>
            <a:r>
              <a:rPr lang="en-GB" sz="1600" u="none" strike="noStrike" baseline="0" dirty="0"/>
              <a:t>such as known drug target CTLA4 can explain observational and genetic correlations</a:t>
            </a:r>
            <a:br>
              <a:rPr lang="en-GB" sz="1800" b="0" i="0" u="none" strike="noStrike" baseline="0" dirty="0"/>
            </a:br>
            <a:endParaRPr lang="en-GB" sz="1800" b="0" i="0" u="none" strike="noStrike" baseline="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GB" sz="1800" b="0" i="0" u="none" strike="noStrike" baseline="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2FF83D9-8A55-6C3A-91D2-78042B29DD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520" y="219010"/>
            <a:ext cx="6919882" cy="461925"/>
          </a:xfrm>
        </p:spPr>
        <p:txBody>
          <a:bodyPr/>
          <a:lstStyle/>
          <a:p>
            <a:r>
              <a:rPr lang="en-GB" sz="2000" b="1" dirty="0"/>
              <a:t>Summary so far…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62C6B4D-D5B5-092A-8535-6BFD15790D1D}"/>
              </a:ext>
            </a:extLst>
          </p:cNvPr>
          <p:cNvSpPr/>
          <p:nvPr/>
        </p:nvSpPr>
        <p:spPr>
          <a:xfrm>
            <a:off x="316800" y="4190400"/>
            <a:ext cx="1656000" cy="633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380A953-EB4A-D903-E780-61A5CE184E71}"/>
              </a:ext>
            </a:extLst>
          </p:cNvPr>
          <p:cNvSpPr txBox="1"/>
          <p:nvPr/>
        </p:nvSpPr>
        <p:spPr>
          <a:xfrm>
            <a:off x="44009" y="4592398"/>
            <a:ext cx="916822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800" dirty="0">
                <a:solidFill>
                  <a:srgbClr val="003C3B"/>
                </a:solidFill>
                <a:latin typeface="Outfit" pitchFamily="2" charset="0"/>
              </a:rPr>
              <a:t>Murrin </a:t>
            </a:r>
            <a:r>
              <a:rPr lang="en-GB" sz="800" i="1" dirty="0">
                <a:solidFill>
                  <a:srgbClr val="003C3B"/>
                </a:solidFill>
                <a:latin typeface="Outfit" pitchFamily="2" charset="0"/>
              </a:rPr>
              <a:t>et al.</a:t>
            </a:r>
            <a:r>
              <a:rPr lang="en-GB" sz="800" dirty="0">
                <a:solidFill>
                  <a:srgbClr val="003C3B"/>
                </a:solidFill>
                <a:latin typeface="Outfit" pitchFamily="2" charset="0"/>
              </a:rPr>
              <a:t> 2025. </a:t>
            </a:r>
            <a:r>
              <a:rPr lang="en-GB" sz="800" i="1" dirty="0" err="1">
                <a:solidFill>
                  <a:srgbClr val="003C3B"/>
                </a:solidFill>
                <a:latin typeface="Outfit" pitchFamily="2" charset="0"/>
              </a:rPr>
              <a:t>eBioMedicine</a:t>
            </a:r>
            <a:r>
              <a:rPr lang="en-GB" sz="800" i="1" dirty="0">
                <a:solidFill>
                  <a:srgbClr val="003C3B"/>
                </a:solidFill>
                <a:latin typeface="Outfit" pitchFamily="2" charset="0"/>
              </a:rPr>
              <a:t> . </a:t>
            </a:r>
            <a:r>
              <a:rPr lang="en-GB" sz="800" dirty="0">
                <a:solidFill>
                  <a:srgbClr val="003C3B"/>
                </a:solidFill>
                <a:latin typeface="Outfit" pitchFamily="2" charset="0"/>
              </a:rPr>
              <a:t>doi:10.1016/j.ebiom.2025.105584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529FA1-EA45-F529-7DD0-B8776699B76B}"/>
              </a:ext>
            </a:extLst>
          </p:cNvPr>
          <p:cNvSpPr txBox="1"/>
          <p:nvPr/>
        </p:nvSpPr>
        <p:spPr>
          <a:xfrm>
            <a:off x="44009" y="4714318"/>
            <a:ext cx="916822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800" dirty="0">
                <a:solidFill>
                  <a:srgbClr val="003C3B"/>
                </a:solidFill>
                <a:latin typeface="Outfit" pitchFamily="2" charset="0"/>
              </a:rPr>
              <a:t>Mounier </a:t>
            </a:r>
            <a:r>
              <a:rPr lang="en-GB" sz="800" i="1" dirty="0">
                <a:solidFill>
                  <a:srgbClr val="003C3B"/>
                </a:solidFill>
                <a:latin typeface="Outfit" pitchFamily="2" charset="0"/>
              </a:rPr>
              <a:t>et al</a:t>
            </a:r>
            <a:r>
              <a:rPr lang="en-GB" sz="800" dirty="0">
                <a:solidFill>
                  <a:srgbClr val="003C3B"/>
                </a:solidFill>
                <a:latin typeface="Outfit" pitchFamily="2" charset="0"/>
              </a:rPr>
              <a:t>. 2024. </a:t>
            </a:r>
            <a:r>
              <a:rPr lang="en-GB" sz="800" i="1" dirty="0" err="1">
                <a:solidFill>
                  <a:srgbClr val="003C3B"/>
                </a:solidFill>
                <a:latin typeface="Outfit" pitchFamily="2" charset="0"/>
              </a:rPr>
              <a:t>medRxiv</a:t>
            </a:r>
            <a:r>
              <a:rPr lang="en-GB" sz="800" i="1" dirty="0">
                <a:solidFill>
                  <a:srgbClr val="003C3B"/>
                </a:solidFill>
                <a:latin typeface="Outfit" pitchFamily="2" charset="0"/>
              </a:rPr>
              <a:t> . </a:t>
            </a:r>
            <a:r>
              <a:rPr lang="en-GB" sz="800" dirty="0">
                <a:solidFill>
                  <a:srgbClr val="003C3B"/>
                </a:solidFill>
                <a:latin typeface="Outfit" pitchFamily="2" charset="0"/>
              </a:rPr>
              <a:t>doi:10.1101/2024.07.10.24309772</a:t>
            </a:r>
          </a:p>
        </p:txBody>
      </p:sp>
      <p:pic>
        <p:nvPicPr>
          <p:cNvPr id="9" name="Picture 16" descr="Profile | University of Exeter Medical School | University of Exeter">
            <a:extLst>
              <a:ext uri="{FF2B5EF4-FFF2-40B4-BE49-F238E27FC236}">
                <a16:creationId xmlns:a16="http://schemas.microsoft.com/office/drawing/2014/main" id="{3AD6F07E-A726-D038-BDAF-F6345EA8B9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3073" y="360642"/>
            <a:ext cx="286427" cy="300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A person smiling for a picture&#10;&#10;AI-generated content may be incorrect.">
            <a:extLst>
              <a:ext uri="{FF2B5EF4-FFF2-40B4-BE49-F238E27FC236}">
                <a16:creationId xmlns:a16="http://schemas.microsoft.com/office/drawing/2014/main" id="{9A843A28-F0A8-E535-A942-76EE01F8B8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2120" y="69928"/>
            <a:ext cx="291567" cy="281296"/>
          </a:xfrm>
          <a:prstGeom prst="rect">
            <a:avLst/>
          </a:prstGeom>
        </p:spPr>
      </p:pic>
      <p:pic>
        <p:nvPicPr>
          <p:cNvPr id="11" name="Picture 10" descr="A person in a suit&#10;&#10;AI-generated content may be incorrect.">
            <a:extLst>
              <a:ext uri="{FF2B5EF4-FFF2-40B4-BE49-F238E27FC236}">
                <a16:creationId xmlns:a16="http://schemas.microsoft.com/office/drawing/2014/main" id="{8390FB1A-1478-E4B5-A3E5-6F21BEB4DD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28" t="5975" r="16027" b="28479"/>
          <a:stretch/>
        </p:blipFill>
        <p:spPr>
          <a:xfrm>
            <a:off x="8813652" y="677409"/>
            <a:ext cx="286123" cy="286123"/>
          </a:xfrm>
          <a:prstGeom prst="rect">
            <a:avLst/>
          </a:prstGeom>
        </p:spPr>
      </p:pic>
      <p:pic>
        <p:nvPicPr>
          <p:cNvPr id="12" name="Picture 11" descr="A person wearing glasses and smiling&#10;&#10;AI-generated content may be incorrect.">
            <a:extLst>
              <a:ext uri="{FF2B5EF4-FFF2-40B4-BE49-F238E27FC236}">
                <a16:creationId xmlns:a16="http://schemas.microsoft.com/office/drawing/2014/main" id="{A4A52E05-A06F-BCE9-DF60-745F69ADA0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0970" y="986364"/>
            <a:ext cx="293235" cy="293235"/>
          </a:xfrm>
          <a:prstGeom prst="rect">
            <a:avLst/>
          </a:prstGeom>
        </p:spPr>
      </p:pic>
      <p:pic>
        <p:nvPicPr>
          <p:cNvPr id="13" name="Picture 6" descr=" Ninon Mounier  ">
            <a:extLst>
              <a:ext uri="{FF2B5EF4-FFF2-40B4-BE49-F238E27FC236}">
                <a16:creationId xmlns:a16="http://schemas.microsoft.com/office/drawing/2014/main" id="{F1C07A59-C4D7-B41E-2886-6701D0CBF9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0970" y="676080"/>
            <a:ext cx="293236" cy="293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 descr="A person taking a selfie&#10;&#10;AI-generated content may be incorrect.">
            <a:extLst>
              <a:ext uri="{FF2B5EF4-FFF2-40B4-BE49-F238E27FC236}">
                <a16:creationId xmlns:a16="http://schemas.microsoft.com/office/drawing/2014/main" id="{57B4AF1C-261B-A867-8499-CBF115AA6B6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0970" y="364455"/>
            <a:ext cx="293236" cy="297147"/>
          </a:xfrm>
          <a:prstGeom prst="rect">
            <a:avLst/>
          </a:prstGeom>
        </p:spPr>
      </p:pic>
      <p:pic>
        <p:nvPicPr>
          <p:cNvPr id="15" name="Picture 14" descr="A person with long hair wearing a black shirt&#10;&#10;AI-generated content may be incorrect.">
            <a:extLst>
              <a:ext uri="{FF2B5EF4-FFF2-40B4-BE49-F238E27FC236}">
                <a16:creationId xmlns:a16="http://schemas.microsoft.com/office/drawing/2014/main" id="{5280A45E-571D-2741-28CA-8C104F31C6C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69" t="1526" r="22916" b="31359"/>
          <a:stretch/>
        </p:blipFill>
        <p:spPr>
          <a:xfrm>
            <a:off x="8500969" y="57493"/>
            <a:ext cx="293731" cy="29373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2601A53-5A7F-DD01-F594-50577540AB5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08238" y="982195"/>
            <a:ext cx="293235" cy="293235"/>
          </a:xfrm>
          <a:prstGeom prst="rect">
            <a:avLst/>
          </a:prstGeom>
        </p:spPr>
      </p:pic>
      <p:pic>
        <p:nvPicPr>
          <p:cNvPr id="7" name="Picture 2" descr="Professor David Melzer  ">
            <a:extLst>
              <a:ext uri="{FF2B5EF4-FFF2-40B4-BE49-F238E27FC236}">
                <a16:creationId xmlns:a16="http://schemas.microsoft.com/office/drawing/2014/main" id="{A8313AD1-095E-B670-B3B2-CE68FE977E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2268" y="2289108"/>
            <a:ext cx="280536" cy="277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person taking a selfie&#10;&#10;AI-generated content may be incorrect.">
            <a:extLst>
              <a:ext uri="{FF2B5EF4-FFF2-40B4-BE49-F238E27FC236}">
                <a16:creationId xmlns:a16="http://schemas.microsoft.com/office/drawing/2014/main" id="{4BFBC8A1-1A42-3E6F-8FC7-D6DE0B7420D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16" t="3919" r="7714" b="12408"/>
          <a:stretch/>
        </p:blipFill>
        <p:spPr>
          <a:xfrm>
            <a:off x="8800960" y="2286014"/>
            <a:ext cx="286123" cy="286123"/>
          </a:xfrm>
          <a:prstGeom prst="rect">
            <a:avLst/>
          </a:prstGeom>
        </p:spPr>
      </p:pic>
      <p:pic>
        <p:nvPicPr>
          <p:cNvPr id="18" name="Picture 17" descr="A person smiling at camera&#10;&#10;AI-generated content may be incorrect.">
            <a:extLst>
              <a:ext uri="{FF2B5EF4-FFF2-40B4-BE49-F238E27FC236}">
                <a16:creationId xmlns:a16="http://schemas.microsoft.com/office/drawing/2014/main" id="{108A761C-0F2C-DD3C-553E-F42FAAB6C08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13" t="6751" r="12934" b="18945"/>
          <a:stretch/>
        </p:blipFill>
        <p:spPr>
          <a:xfrm>
            <a:off x="8493146" y="2001981"/>
            <a:ext cx="280535" cy="269474"/>
          </a:xfrm>
          <a:prstGeom prst="rect">
            <a:avLst/>
          </a:prstGeom>
        </p:spPr>
      </p:pic>
      <p:pic>
        <p:nvPicPr>
          <p:cNvPr id="19" name="Picture 2" descr="image">
            <a:extLst>
              <a:ext uri="{FF2B5EF4-FFF2-40B4-BE49-F238E27FC236}">
                <a16:creationId xmlns:a16="http://schemas.microsoft.com/office/drawing/2014/main" id="{44F4D222-F93B-C3D6-9A23-5E2E8F82EE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0197" y="2020661"/>
            <a:ext cx="280536" cy="255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661F9A9-35D1-289D-9FF8-6531612A06AD}"/>
              </a:ext>
            </a:extLst>
          </p:cNvPr>
          <p:cNvSpPr txBox="1"/>
          <p:nvPr/>
        </p:nvSpPr>
        <p:spPr>
          <a:xfrm>
            <a:off x="2752980" y="4839567"/>
            <a:ext cx="646205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800" dirty="0">
                <a:solidFill>
                  <a:srgbClr val="003C3B"/>
                </a:solidFill>
                <a:latin typeface="Outfit" pitchFamily="2" charset="0"/>
              </a:rPr>
              <a:t>Lucas </a:t>
            </a:r>
            <a:r>
              <a:rPr lang="en-GB" sz="800" i="1" dirty="0">
                <a:solidFill>
                  <a:srgbClr val="003C3B"/>
                </a:solidFill>
                <a:latin typeface="Outfit" pitchFamily="2" charset="0"/>
              </a:rPr>
              <a:t>et al</a:t>
            </a:r>
            <a:r>
              <a:rPr lang="en-GB" sz="800" dirty="0">
                <a:solidFill>
                  <a:srgbClr val="003C3B"/>
                </a:solidFill>
                <a:latin typeface="Outfit" pitchFamily="2" charset="0"/>
              </a:rPr>
              <a:t>. 2024. </a:t>
            </a:r>
            <a:r>
              <a:rPr lang="en-GB" sz="800" i="1" dirty="0">
                <a:solidFill>
                  <a:srgbClr val="003C3B"/>
                </a:solidFill>
                <a:latin typeface="Outfit" pitchFamily="2" charset="0"/>
              </a:rPr>
              <a:t>BMJ Open</a:t>
            </a:r>
            <a:r>
              <a:rPr lang="en-GB" sz="800" dirty="0">
                <a:solidFill>
                  <a:srgbClr val="003C3B"/>
                </a:solidFill>
                <a:latin typeface="Outfit" pitchFamily="2" charset="0"/>
              </a:rPr>
              <a:t>. </a:t>
            </a:r>
            <a:r>
              <a:rPr lang="en-GB" sz="800" dirty="0" err="1">
                <a:solidFill>
                  <a:srgbClr val="003C3B"/>
                </a:solidFill>
                <a:latin typeface="Outfit" pitchFamily="2" charset="0"/>
              </a:rPr>
              <a:t>doi</a:t>
            </a:r>
            <a:r>
              <a:rPr lang="en-GB" sz="800" dirty="0">
                <a:solidFill>
                  <a:srgbClr val="003C3B"/>
                </a:solidFill>
                <a:latin typeface="Outfit" pitchFamily="2" charset="0"/>
              </a:rPr>
              <a:t>: 10.1136/bmjopen-2023-081926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5E64D8C-A3BF-2ECC-55A9-CB11BE4FFCB8}"/>
              </a:ext>
            </a:extLst>
          </p:cNvPr>
          <p:cNvSpPr txBox="1"/>
          <p:nvPr/>
        </p:nvSpPr>
        <p:spPr>
          <a:xfrm>
            <a:off x="161520" y="3563906"/>
            <a:ext cx="77576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8" algn="l"/>
            <a:r>
              <a:rPr lang="en-GB" b="0" u="none" strike="noStrike" baseline="0" dirty="0">
                <a:solidFill>
                  <a:srgbClr val="00C896"/>
                </a:solidFill>
                <a:latin typeface="Outfit" pitchFamily="2" charset="0"/>
              </a:rPr>
              <a:t>		One more example</a:t>
            </a:r>
            <a:r>
              <a:rPr lang="en-GB" b="0" u="none" strike="noStrike" dirty="0">
                <a:solidFill>
                  <a:srgbClr val="00C896"/>
                </a:solidFill>
                <a:latin typeface="Outfit" pitchFamily="2" charset="0"/>
              </a:rPr>
              <a:t> of our ongoing work</a:t>
            </a:r>
            <a:endParaRPr lang="en-GB" b="0" u="none" strike="noStrike" baseline="0" dirty="0">
              <a:solidFill>
                <a:srgbClr val="00C896"/>
              </a:solidFill>
              <a:latin typeface="Outfi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7347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8F71C5-9594-F232-CC6A-3E47EE2DD7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C22564E-CF3D-DD2D-F6F5-516D150A91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00" y="169915"/>
            <a:ext cx="7305957" cy="461925"/>
          </a:xfrm>
        </p:spPr>
        <p:txBody>
          <a:bodyPr/>
          <a:lstStyle/>
          <a:p>
            <a:r>
              <a:rPr lang="en-GB" sz="1800" b="1" dirty="0"/>
              <a:t>Medications: </a:t>
            </a:r>
            <a:r>
              <a:rPr lang="en-GB" sz="1800" dirty="0"/>
              <a:t>adverse effects, adherence, and pharmacogenetics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F6F13BF-A4FA-62DD-0C4B-A142C9CA531B}"/>
              </a:ext>
            </a:extLst>
          </p:cNvPr>
          <p:cNvSpPr/>
          <p:nvPr/>
        </p:nvSpPr>
        <p:spPr>
          <a:xfrm>
            <a:off x="316800" y="4190400"/>
            <a:ext cx="1656000" cy="633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12A5A19-3159-3241-3017-7AD15F3421F2}"/>
              </a:ext>
            </a:extLst>
          </p:cNvPr>
          <p:cNvSpPr txBox="1"/>
          <p:nvPr/>
        </p:nvSpPr>
        <p:spPr>
          <a:xfrm>
            <a:off x="2752980" y="4979267"/>
            <a:ext cx="646205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800" dirty="0">
                <a:solidFill>
                  <a:srgbClr val="003C3B"/>
                </a:solidFill>
                <a:latin typeface="Outfit" pitchFamily="2" charset="0"/>
              </a:rPr>
              <a:t>Lucas </a:t>
            </a:r>
            <a:r>
              <a:rPr lang="en-GB" sz="800" i="1" dirty="0">
                <a:solidFill>
                  <a:srgbClr val="003C3B"/>
                </a:solidFill>
                <a:latin typeface="Outfit" pitchFamily="2" charset="0"/>
              </a:rPr>
              <a:t>et al</a:t>
            </a:r>
            <a:r>
              <a:rPr lang="en-GB" sz="800" dirty="0">
                <a:solidFill>
                  <a:srgbClr val="003C3B"/>
                </a:solidFill>
                <a:latin typeface="Outfit" pitchFamily="2" charset="0"/>
              </a:rPr>
              <a:t>. 2024. </a:t>
            </a:r>
            <a:r>
              <a:rPr lang="en-GB" sz="800" i="1" dirty="0">
                <a:solidFill>
                  <a:srgbClr val="003C3B"/>
                </a:solidFill>
                <a:latin typeface="Outfit" pitchFamily="2" charset="0"/>
              </a:rPr>
              <a:t>BMJ Open</a:t>
            </a:r>
            <a:r>
              <a:rPr lang="en-GB" sz="800" dirty="0">
                <a:solidFill>
                  <a:srgbClr val="003C3B"/>
                </a:solidFill>
                <a:latin typeface="Outfit" pitchFamily="2" charset="0"/>
              </a:rPr>
              <a:t>. </a:t>
            </a:r>
            <a:r>
              <a:rPr lang="en-GB" sz="800" dirty="0" err="1">
                <a:solidFill>
                  <a:srgbClr val="003C3B"/>
                </a:solidFill>
                <a:latin typeface="Outfit" pitchFamily="2" charset="0"/>
              </a:rPr>
              <a:t>doi</a:t>
            </a:r>
            <a:r>
              <a:rPr lang="en-GB" sz="800" dirty="0">
                <a:solidFill>
                  <a:srgbClr val="003C3B"/>
                </a:solidFill>
                <a:latin typeface="Outfit" pitchFamily="2" charset="0"/>
              </a:rPr>
              <a:t>: 10.1136/bmjopen-2023-081926 </a:t>
            </a:r>
          </a:p>
        </p:txBody>
      </p:sp>
      <p:pic>
        <p:nvPicPr>
          <p:cNvPr id="8" name="Picture 16" descr="Profile | University of Exeter Medical School | University of Exeter">
            <a:extLst>
              <a:ext uri="{FF2B5EF4-FFF2-40B4-BE49-F238E27FC236}">
                <a16:creationId xmlns:a16="http://schemas.microsoft.com/office/drawing/2014/main" id="{FB8D323B-A953-1A3D-B63F-BA2D94BB2B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2399" y="899090"/>
            <a:ext cx="408470" cy="428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 descr="A person in a suit&#10;&#10;AI-generated content may be incorrect.">
            <a:extLst>
              <a:ext uri="{FF2B5EF4-FFF2-40B4-BE49-F238E27FC236}">
                <a16:creationId xmlns:a16="http://schemas.microsoft.com/office/drawing/2014/main" id="{839041BB-4960-C247-B5E9-8CE99B03AE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28" t="5975" r="16027" b="28479"/>
          <a:stretch/>
        </p:blipFill>
        <p:spPr>
          <a:xfrm>
            <a:off x="8682555" y="899089"/>
            <a:ext cx="428060" cy="428060"/>
          </a:xfrm>
          <a:prstGeom prst="rect">
            <a:avLst/>
          </a:prstGeom>
        </p:spPr>
      </p:pic>
      <p:pic>
        <p:nvPicPr>
          <p:cNvPr id="23" name="Picture 22" descr="A person with long curly hair smiling&#10;&#10;AI-generated content may be incorrect.">
            <a:extLst>
              <a:ext uri="{FF2B5EF4-FFF2-40B4-BE49-F238E27FC236}">
                <a16:creationId xmlns:a16="http://schemas.microsoft.com/office/drawing/2014/main" id="{6F8D6C5A-E141-897B-9E10-65EB6EF787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9770" y="28412"/>
            <a:ext cx="858830" cy="858830"/>
          </a:xfrm>
          <a:prstGeom prst="rect">
            <a:avLst/>
          </a:prstGeom>
        </p:spPr>
      </p:pic>
      <p:sp>
        <p:nvSpPr>
          <p:cNvPr id="24" name="Title 2">
            <a:extLst>
              <a:ext uri="{FF2B5EF4-FFF2-40B4-BE49-F238E27FC236}">
                <a16:creationId xmlns:a16="http://schemas.microsoft.com/office/drawing/2014/main" id="{8B7C5220-2393-73B7-23DF-A935AA1E3D02}"/>
              </a:ext>
            </a:extLst>
          </p:cNvPr>
          <p:cNvSpPr txBox="1">
            <a:spLocks/>
          </p:cNvSpPr>
          <p:nvPr/>
        </p:nvSpPr>
        <p:spPr>
          <a:xfrm>
            <a:off x="6953250" y="79486"/>
            <a:ext cx="1373057" cy="106941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1586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2" b="0" i="0" kern="1200">
                <a:solidFill>
                  <a:srgbClr val="003C3B"/>
                </a:solidFill>
                <a:latin typeface="Outfit" pitchFamily="2" charset="0"/>
                <a:ea typeface="+mj-ea"/>
                <a:cs typeface="+mj-cs"/>
              </a:defRPr>
            </a:lvl1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GB" sz="1000" dirty="0"/>
              <a:t>Led by </a:t>
            </a:r>
            <a:br>
              <a:rPr lang="en-GB" sz="1000" dirty="0"/>
            </a:br>
            <a:r>
              <a:rPr lang="en-GB" sz="1000" dirty="0"/>
              <a:t>Dr </a:t>
            </a:r>
            <a:r>
              <a:rPr lang="en-GB" sz="1000" b="1" dirty="0"/>
              <a:t>Deniz </a:t>
            </a:r>
            <a:r>
              <a:rPr lang="en-GB" sz="1000" b="1" dirty="0" err="1"/>
              <a:t>Türkmen</a:t>
            </a:r>
            <a:endParaRPr lang="en-GB" sz="1000" b="1" dirty="0"/>
          </a:p>
          <a:p>
            <a:pPr algn="r">
              <a:lnSpc>
                <a:spcPct val="100000"/>
              </a:lnSpc>
              <a:spcBef>
                <a:spcPts val="0"/>
              </a:spcBef>
            </a:pPr>
            <a:endParaRPr lang="en-GB" sz="1000" b="1" dirty="0"/>
          </a:p>
          <a:p>
            <a:pPr algn="r">
              <a:lnSpc>
                <a:spcPct val="100000"/>
              </a:lnSpc>
              <a:spcBef>
                <a:spcPts val="0"/>
              </a:spcBef>
            </a:pPr>
            <a:endParaRPr lang="en-GB" sz="1000" b="1" dirty="0"/>
          </a:p>
          <a:p>
            <a:pPr algn="r">
              <a:lnSpc>
                <a:spcPct val="100000"/>
              </a:lnSpc>
              <a:spcBef>
                <a:spcPts val="0"/>
              </a:spcBef>
            </a:pPr>
            <a:endParaRPr lang="en-GB" sz="1000" dirty="0"/>
          </a:p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GB" sz="1000" dirty="0"/>
              <a:t>With Profs</a:t>
            </a:r>
          </a:p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GB" sz="1000" b="1" dirty="0"/>
              <a:t>Jane Masoli</a:t>
            </a:r>
          </a:p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GB" sz="1000" b="1" dirty="0"/>
              <a:t>Jack Bowden</a:t>
            </a:r>
          </a:p>
        </p:txBody>
      </p:sp>
    </p:spTree>
    <p:extLst>
      <p:ext uri="{BB962C8B-B14F-4D97-AF65-F5344CB8AC3E}">
        <p14:creationId xmlns:p14="http://schemas.microsoft.com/office/powerpoint/2010/main" val="19266243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A02D1A-6311-3B67-5DFB-0AF8342ECF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291B3510-F7EF-851C-F96D-B29B3A829F85}"/>
              </a:ext>
            </a:extLst>
          </p:cNvPr>
          <p:cNvSpPr/>
          <p:nvPr/>
        </p:nvSpPr>
        <p:spPr>
          <a:xfrm>
            <a:off x="316800" y="4190400"/>
            <a:ext cx="1656000" cy="633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451CD361-2C22-EE7F-E831-5E4DF6D0633C}"/>
              </a:ext>
            </a:extLst>
          </p:cNvPr>
          <p:cNvSpPr txBox="1">
            <a:spLocks/>
          </p:cNvSpPr>
          <p:nvPr/>
        </p:nvSpPr>
        <p:spPr>
          <a:xfrm>
            <a:off x="810188" y="1173388"/>
            <a:ext cx="1370680" cy="34970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1586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2" b="0" i="0" kern="1200">
                <a:solidFill>
                  <a:srgbClr val="003C3B"/>
                </a:solidFill>
                <a:latin typeface="Outfit" pitchFamily="2" charset="0"/>
                <a:ea typeface="+mj-ea"/>
                <a:cs typeface="+mj-cs"/>
              </a:defRPr>
            </a:lvl1pPr>
          </a:lstStyle>
          <a:p>
            <a:r>
              <a:rPr lang="en-GB" sz="1800" b="1" dirty="0">
                <a:solidFill>
                  <a:srgbClr val="017D69"/>
                </a:solidFill>
              </a:rPr>
              <a:t>Thank you!</a:t>
            </a:r>
            <a:endParaRPr lang="en-GB" sz="1800" b="1" dirty="0"/>
          </a:p>
        </p:txBody>
      </p:sp>
      <p:sp>
        <p:nvSpPr>
          <p:cNvPr id="20" name="Title 2">
            <a:extLst>
              <a:ext uri="{FF2B5EF4-FFF2-40B4-BE49-F238E27FC236}">
                <a16:creationId xmlns:a16="http://schemas.microsoft.com/office/drawing/2014/main" id="{DAA2C4CA-4358-C519-F935-B480E36AEB81}"/>
              </a:ext>
            </a:extLst>
          </p:cNvPr>
          <p:cNvSpPr txBox="1">
            <a:spLocks/>
          </p:cNvSpPr>
          <p:nvPr/>
        </p:nvSpPr>
        <p:spPr>
          <a:xfrm>
            <a:off x="7057813" y="-37139"/>
            <a:ext cx="1957493" cy="265480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1586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2" b="0" i="0" kern="1200">
                <a:solidFill>
                  <a:srgbClr val="003C3B"/>
                </a:solidFill>
                <a:latin typeface="Outfit" pitchFamily="2" charset="0"/>
                <a:ea typeface="+mj-ea"/>
                <a:cs typeface="+mj-cs"/>
              </a:defRPr>
            </a:lvl1pPr>
          </a:lstStyle>
          <a:p>
            <a:pPr>
              <a:lnSpc>
                <a:spcPts val="1800"/>
              </a:lnSpc>
              <a:spcBef>
                <a:spcPts val="0"/>
              </a:spcBef>
            </a:pPr>
            <a:r>
              <a:rPr lang="en-GB" sz="1400" b="1" dirty="0">
                <a:solidFill>
                  <a:srgbClr val="017D69"/>
                </a:solidFill>
              </a:rPr>
              <a:t>GEMINI team</a:t>
            </a:r>
            <a:br>
              <a:rPr lang="en-GB" sz="1400" dirty="0"/>
            </a:br>
            <a:r>
              <a:rPr lang="en-GB" sz="1400" dirty="0"/>
              <a:t>Bethany Voller</a:t>
            </a:r>
            <a:br>
              <a:rPr lang="en-GB" sz="1400" dirty="0"/>
            </a:br>
            <a:r>
              <a:rPr lang="en-GB" sz="1400" dirty="0"/>
              <a:t>Dr Olivia Murrin</a:t>
            </a:r>
            <a:br>
              <a:rPr lang="en-GB" sz="1400" dirty="0"/>
            </a:br>
            <a:r>
              <a:rPr lang="en-GB" sz="1400" dirty="0"/>
              <a:t>Ruby Woodward</a:t>
            </a:r>
            <a:br>
              <a:rPr lang="en-GB" sz="1400" dirty="0"/>
            </a:br>
            <a:r>
              <a:rPr lang="en-GB" sz="1400" dirty="0"/>
              <a:t>Dr Ninon Mounier</a:t>
            </a:r>
            <a:br>
              <a:rPr lang="en-GB" sz="1400" dirty="0"/>
            </a:br>
            <a:r>
              <a:rPr lang="en-GB" sz="1400" dirty="0"/>
              <a:t>Dr Deniz </a:t>
            </a:r>
            <a:r>
              <a:rPr lang="en-GB" sz="1400" dirty="0" err="1"/>
              <a:t>Türkmen</a:t>
            </a:r>
            <a:br>
              <a:rPr lang="en-GB" sz="1400" dirty="0"/>
            </a:br>
            <a:r>
              <a:rPr lang="en-GB" sz="1400" dirty="0"/>
              <a:t>Dr João Delgado</a:t>
            </a:r>
          </a:p>
          <a:p>
            <a:pPr>
              <a:lnSpc>
                <a:spcPts val="1800"/>
              </a:lnSpc>
              <a:spcBef>
                <a:spcPts val="0"/>
              </a:spcBef>
            </a:pPr>
            <a:r>
              <a:rPr lang="en-GB" sz="1400" dirty="0"/>
              <a:t>Dr Lucía Carrasco</a:t>
            </a:r>
          </a:p>
          <a:p>
            <a:pPr>
              <a:lnSpc>
                <a:spcPts val="1800"/>
              </a:lnSpc>
              <a:spcBef>
                <a:spcPts val="0"/>
              </a:spcBef>
            </a:pPr>
            <a:r>
              <a:rPr lang="en-GB" sz="1400" dirty="0"/>
              <a:t>Dr Concepción Violán</a:t>
            </a:r>
            <a:br>
              <a:rPr lang="en-GB" sz="1400" dirty="0"/>
            </a:br>
            <a:r>
              <a:rPr lang="en-GB" sz="1400" dirty="0"/>
              <a:t>Prof Frank Dudbridge</a:t>
            </a:r>
            <a:br>
              <a:rPr lang="en-GB" sz="1400" dirty="0"/>
            </a:br>
            <a:r>
              <a:rPr lang="en-GB" sz="1400" dirty="0"/>
              <a:t>Prof Jane Masoli </a:t>
            </a:r>
          </a:p>
          <a:p>
            <a:pPr>
              <a:lnSpc>
                <a:spcPts val="1800"/>
              </a:lnSpc>
              <a:spcBef>
                <a:spcPts val="0"/>
              </a:spcBef>
            </a:pPr>
            <a:r>
              <a:rPr lang="en-GB" sz="1400" dirty="0"/>
              <a:t>Prof Jack Bowden</a:t>
            </a:r>
            <a:br>
              <a:rPr lang="en-GB" sz="1400" dirty="0"/>
            </a:br>
            <a:r>
              <a:rPr lang="en-GB" sz="1400" dirty="0"/>
              <a:t>Prof Tim Frayling (PI)</a:t>
            </a:r>
            <a:br>
              <a:rPr lang="en-GB" sz="1400" dirty="0"/>
            </a:br>
            <a:endParaRPr lang="en-GB" sz="1400" dirty="0"/>
          </a:p>
        </p:txBody>
      </p:sp>
      <p:pic>
        <p:nvPicPr>
          <p:cNvPr id="6" name="Picture 5" descr="A blue square with black background&#10;&#10;Description automatically generated">
            <a:extLst>
              <a:ext uri="{FF2B5EF4-FFF2-40B4-BE49-F238E27FC236}">
                <a16:creationId xmlns:a16="http://schemas.microsoft.com/office/drawing/2014/main" id="{177EA39A-9941-342D-1231-8BC7C69D6C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0292" y="47238"/>
            <a:ext cx="1028133" cy="346139"/>
          </a:xfrm>
          <a:prstGeom prst="rect">
            <a:avLst/>
          </a:prstGeom>
        </p:spPr>
      </p:pic>
      <p:pic>
        <p:nvPicPr>
          <p:cNvPr id="12" name="Picture 11" descr="A close-up of a black background&#10;&#10;AI-generated content may be incorrect.">
            <a:extLst>
              <a:ext uri="{FF2B5EF4-FFF2-40B4-BE49-F238E27FC236}">
                <a16:creationId xmlns:a16="http://schemas.microsoft.com/office/drawing/2014/main" id="{66F00146-6215-4E39-60B9-B28F0435EE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148" b="-2"/>
          <a:stretch/>
        </p:blipFill>
        <p:spPr>
          <a:xfrm>
            <a:off x="5466834" y="3203538"/>
            <a:ext cx="1261282" cy="238313"/>
          </a:xfrm>
          <a:prstGeom prst="rect">
            <a:avLst/>
          </a:prstGeom>
        </p:spPr>
      </p:pic>
      <p:pic>
        <p:nvPicPr>
          <p:cNvPr id="15" name="Picture 14" descr="A blue and grey logo&#10;&#10;AI-generated content may be incorrect.">
            <a:extLst>
              <a:ext uri="{FF2B5EF4-FFF2-40B4-BE49-F238E27FC236}">
                <a16:creationId xmlns:a16="http://schemas.microsoft.com/office/drawing/2014/main" id="{A4E0E7F9-48D6-5AC6-758D-825F9E448D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7282" y="3857026"/>
            <a:ext cx="1028133" cy="271090"/>
          </a:xfrm>
          <a:prstGeom prst="rect">
            <a:avLst/>
          </a:prstGeom>
        </p:spPr>
      </p:pic>
      <p:sp>
        <p:nvSpPr>
          <p:cNvPr id="26" name="Title 2">
            <a:extLst>
              <a:ext uri="{FF2B5EF4-FFF2-40B4-BE49-F238E27FC236}">
                <a16:creationId xmlns:a16="http://schemas.microsoft.com/office/drawing/2014/main" id="{7E0FBE40-3BD1-7625-ED17-8E5BB0E3915F}"/>
              </a:ext>
            </a:extLst>
          </p:cNvPr>
          <p:cNvSpPr txBox="1">
            <a:spLocks/>
          </p:cNvSpPr>
          <p:nvPr/>
        </p:nvSpPr>
        <p:spPr>
          <a:xfrm>
            <a:off x="7057813" y="3113887"/>
            <a:ext cx="2086187" cy="190039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1586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2" b="0" i="0" kern="1200">
                <a:solidFill>
                  <a:srgbClr val="003C3B"/>
                </a:solidFill>
                <a:latin typeface="Outfit" pitchFamily="2" charset="0"/>
                <a:ea typeface="+mj-ea"/>
                <a:cs typeface="+mj-cs"/>
              </a:defRPr>
            </a:lvl1pPr>
          </a:lstStyle>
          <a:p>
            <a:pPr>
              <a:lnSpc>
                <a:spcPts val="1800"/>
              </a:lnSpc>
              <a:spcBef>
                <a:spcPts val="0"/>
              </a:spcBef>
              <a:spcAft>
                <a:spcPts val="200"/>
              </a:spcAft>
            </a:pPr>
            <a:r>
              <a:rPr lang="en-GB" sz="1400" b="1" dirty="0">
                <a:solidFill>
                  <a:srgbClr val="017D69"/>
                </a:solidFill>
              </a:rPr>
              <a:t>Team Iron</a:t>
            </a:r>
            <a:br>
              <a:rPr lang="en-GB" sz="1400" dirty="0"/>
            </a:br>
            <a:r>
              <a:rPr lang="en-GB" sz="1400" dirty="0"/>
              <a:t>Mitchell Lucas</a:t>
            </a:r>
            <a:br>
              <a:rPr lang="en-GB" sz="1400" dirty="0"/>
            </a:br>
            <a:r>
              <a:rPr lang="en-GB" sz="1400" dirty="0"/>
              <a:t>Daniel Williamson</a:t>
            </a:r>
            <a:br>
              <a:rPr lang="en-GB" sz="1400" dirty="0"/>
            </a:br>
            <a:r>
              <a:rPr lang="en-GB" sz="1400" dirty="0"/>
              <a:t>Lucy Banfield</a:t>
            </a:r>
            <a:br>
              <a:rPr lang="en-GB" sz="1400" dirty="0"/>
            </a:br>
            <a:r>
              <a:rPr lang="en-GB" sz="1400" dirty="0"/>
              <a:t>Dr Francesco Casanova</a:t>
            </a:r>
            <a:br>
              <a:rPr lang="en-GB" sz="1400" dirty="0"/>
            </a:br>
            <a:r>
              <a:rPr lang="en-GB" sz="1400" dirty="0"/>
              <a:t>Dr Jeremy Shearman</a:t>
            </a:r>
            <a:br>
              <a:rPr lang="en-GB" sz="1400" dirty="0"/>
            </a:br>
            <a:r>
              <a:rPr lang="en-GB" sz="1400" dirty="0"/>
              <a:t>Dr Janice Atkins</a:t>
            </a:r>
            <a:br>
              <a:rPr lang="en-GB" sz="1400" dirty="0"/>
            </a:br>
            <a:r>
              <a:rPr lang="en-GB" sz="1400" dirty="0"/>
              <a:t>Prof David Melzer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CE2F243C-6264-E2D7-EA38-C88554D17ADF}"/>
              </a:ext>
            </a:extLst>
          </p:cNvPr>
          <p:cNvGrpSpPr/>
          <p:nvPr/>
        </p:nvGrpSpPr>
        <p:grpSpPr>
          <a:xfrm>
            <a:off x="663327" y="1871293"/>
            <a:ext cx="1615361" cy="630942"/>
            <a:chOff x="403159" y="2962232"/>
            <a:chExt cx="1615361" cy="630942"/>
          </a:xfrm>
        </p:grpSpPr>
        <p:pic>
          <p:nvPicPr>
            <p:cNvPr id="28" name="Picture 27" descr="A white cat in a black circle&#10;&#10;AI-generated content may be incorrect.">
              <a:extLst>
                <a:ext uri="{FF2B5EF4-FFF2-40B4-BE49-F238E27FC236}">
                  <a16:creationId xmlns:a16="http://schemas.microsoft.com/office/drawing/2014/main" id="{01DB484E-6006-A606-B478-956771339F8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6545" y="3194858"/>
              <a:ext cx="138763" cy="138763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5255BEE-BD08-1B7F-EEE1-E4958BD04D69}"/>
                </a:ext>
              </a:extLst>
            </p:cNvPr>
            <p:cNvSpPr txBox="1"/>
            <p:nvPr/>
          </p:nvSpPr>
          <p:spPr>
            <a:xfrm>
              <a:off x="580306" y="2962232"/>
              <a:ext cx="1438214" cy="6309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Aft>
                  <a:spcPts val="300"/>
                </a:spcAft>
              </a:pPr>
              <a:r>
                <a:rPr lang="en-GB" sz="1000" dirty="0">
                  <a:solidFill>
                    <a:srgbClr val="017D69"/>
                  </a:solidFill>
                  <a:latin typeface="Outfit" pitchFamily="2" charset="0"/>
                </a:rPr>
                <a:t>L.Pilling@exeter.ac.uk</a:t>
              </a:r>
            </a:p>
            <a:p>
              <a:pPr>
                <a:spcAft>
                  <a:spcPts val="300"/>
                </a:spcAft>
              </a:pPr>
              <a:r>
                <a:rPr lang="en-GB" sz="1000" dirty="0">
                  <a:solidFill>
                    <a:srgbClr val="017D69"/>
                  </a:solidFill>
                  <a:latin typeface="Outfit" pitchFamily="2" charset="0"/>
                </a:rPr>
                <a:t>lcpilling.github.io</a:t>
              </a:r>
            </a:p>
            <a:p>
              <a:pPr>
                <a:spcAft>
                  <a:spcPts val="300"/>
                </a:spcAft>
              </a:pPr>
              <a:r>
                <a:rPr lang="en-GB" sz="1000" dirty="0" err="1">
                  <a:solidFill>
                    <a:srgbClr val="017D69"/>
                  </a:solidFill>
                  <a:latin typeface="Outfit" pitchFamily="2" charset="0"/>
                </a:rPr>
                <a:t>lcpilling.bsky.social</a:t>
              </a:r>
              <a:endParaRPr lang="en-GB" sz="1000" dirty="0">
                <a:solidFill>
                  <a:srgbClr val="017D69"/>
                </a:solidFill>
                <a:latin typeface="Outfit" pitchFamily="2" charset="0"/>
              </a:endParaRPr>
            </a:p>
          </p:txBody>
        </p:sp>
        <p:pic>
          <p:nvPicPr>
            <p:cNvPr id="31" name="Picture 30" descr="A black and white envelope&#10;&#10;AI-generated content may be incorrect.">
              <a:extLst>
                <a:ext uri="{FF2B5EF4-FFF2-40B4-BE49-F238E27FC236}">
                  <a16:creationId xmlns:a16="http://schemas.microsoft.com/office/drawing/2014/main" id="{80FC8B76-BFFD-17DA-7105-426608230A0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387" t="18385" r="16600" b="23124"/>
            <a:stretch/>
          </p:blipFill>
          <p:spPr>
            <a:xfrm>
              <a:off x="403159" y="3013079"/>
              <a:ext cx="144530" cy="124296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5351ABEE-7996-CB72-23D4-1B1053C8CF9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14709" y="3403860"/>
              <a:ext cx="136752" cy="121457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F5B10CFA-02D4-E94E-B355-E53F4CE1A7F7}"/>
              </a:ext>
            </a:extLst>
          </p:cNvPr>
          <p:cNvGrpSpPr/>
          <p:nvPr/>
        </p:nvGrpSpPr>
        <p:grpSpPr>
          <a:xfrm>
            <a:off x="253192" y="233232"/>
            <a:ext cx="4544868" cy="703156"/>
            <a:chOff x="405592" y="3800385"/>
            <a:chExt cx="4544868" cy="703156"/>
          </a:xfrm>
        </p:grpSpPr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67401C89-5B15-0B51-6C01-CA41796E0E7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05592" y="3800385"/>
              <a:ext cx="2796540" cy="590053"/>
            </a:xfrm>
            <a:prstGeom prst="rect">
              <a:avLst/>
            </a:prstGeom>
          </p:spPr>
        </p:pic>
        <p:sp>
          <p:nvSpPr>
            <p:cNvPr id="42" name="Title 2">
              <a:extLst>
                <a:ext uri="{FF2B5EF4-FFF2-40B4-BE49-F238E27FC236}">
                  <a16:creationId xmlns:a16="http://schemas.microsoft.com/office/drawing/2014/main" id="{FA910FFA-BC27-F943-C6F7-2B91FE49E381}"/>
                </a:ext>
              </a:extLst>
            </p:cNvPr>
            <p:cNvSpPr txBox="1">
              <a:spLocks/>
            </p:cNvSpPr>
            <p:nvPr/>
          </p:nvSpPr>
          <p:spPr>
            <a:xfrm>
              <a:off x="985068" y="4144878"/>
              <a:ext cx="3965392" cy="358663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algn="l" defTabSz="415869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002" b="0" i="0" kern="1200">
                  <a:solidFill>
                    <a:srgbClr val="003C3B"/>
                  </a:solidFill>
                  <a:latin typeface="Outfit" pitchFamily="2" charset="0"/>
                  <a:ea typeface="+mj-ea"/>
                  <a:cs typeface="+mj-cs"/>
                </a:defRPr>
              </a:lvl1pPr>
            </a:lstStyle>
            <a:p>
              <a:pPr>
                <a:lnSpc>
                  <a:spcPct val="100000"/>
                </a:lnSpc>
                <a:spcBef>
                  <a:spcPts val="0"/>
                </a:spcBef>
              </a:pPr>
              <a:r>
                <a:rPr lang="en-GB" sz="1200" i="1" dirty="0"/>
                <a:t>Department of Clinical and Biomedical Sciences</a:t>
              </a:r>
              <a:endParaRPr lang="en-GB" sz="2000" i="1" dirty="0"/>
            </a:p>
          </p:txBody>
        </p:sp>
      </p:grpSp>
      <p:pic>
        <p:nvPicPr>
          <p:cNvPr id="46" name="Picture 45" descr="A green arrow in a circle&#10;&#10;AI-generated content may be incorrect.">
            <a:extLst>
              <a:ext uri="{FF2B5EF4-FFF2-40B4-BE49-F238E27FC236}">
                <a16:creationId xmlns:a16="http://schemas.microsoft.com/office/drawing/2014/main" id="{3FAD2855-2987-13FA-1F50-C413FF3A868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267" y="2963484"/>
            <a:ext cx="428889" cy="428889"/>
          </a:xfrm>
          <a:prstGeom prst="rect">
            <a:avLst/>
          </a:prstGeom>
        </p:spPr>
      </p:pic>
      <p:pic>
        <p:nvPicPr>
          <p:cNvPr id="4" name="Picture 16" descr="Profile | University of Exeter Medical School | University of Exeter">
            <a:extLst>
              <a:ext uri="{FF2B5EF4-FFF2-40B4-BE49-F238E27FC236}">
                <a16:creationId xmlns:a16="http://schemas.microsoft.com/office/drawing/2014/main" id="{CDD951EA-699C-97AF-BEC1-157F42813A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0020" y="2298770"/>
            <a:ext cx="215264" cy="225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 person smiling for a picture&#10;&#10;AI-generated content may be incorrect.">
            <a:extLst>
              <a:ext uri="{FF2B5EF4-FFF2-40B4-BE49-F238E27FC236}">
                <a16:creationId xmlns:a16="http://schemas.microsoft.com/office/drawing/2014/main" id="{3FF7AB4A-04D2-B1F2-2CEE-89C2AD33F54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3194" y="2088711"/>
            <a:ext cx="212089" cy="204618"/>
          </a:xfrm>
          <a:prstGeom prst="rect">
            <a:avLst/>
          </a:prstGeom>
        </p:spPr>
      </p:pic>
      <p:pic>
        <p:nvPicPr>
          <p:cNvPr id="13" name="Picture 2" descr="Professor David Melzer  ">
            <a:extLst>
              <a:ext uri="{FF2B5EF4-FFF2-40B4-BE49-F238E27FC236}">
                <a16:creationId xmlns:a16="http://schemas.microsoft.com/office/drawing/2014/main" id="{86F1387B-02ED-43A3-3F9A-DCB39A09F5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9316" y="4759944"/>
            <a:ext cx="232376" cy="229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 descr="A person wearing glasses and smiling&#10;&#10;AI-generated content may be incorrect.">
            <a:extLst>
              <a:ext uri="{FF2B5EF4-FFF2-40B4-BE49-F238E27FC236}">
                <a16:creationId xmlns:a16="http://schemas.microsoft.com/office/drawing/2014/main" id="{71BD35A2-E516-99A2-8764-C1FD5454BAF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2930" y="1391793"/>
            <a:ext cx="225146" cy="225146"/>
          </a:xfrm>
          <a:prstGeom prst="rect">
            <a:avLst/>
          </a:prstGeom>
        </p:spPr>
      </p:pic>
      <p:pic>
        <p:nvPicPr>
          <p:cNvPr id="21" name="Picture 20" descr="A person with long curly hair smiling&#10;&#10;AI-generated content may be incorrect.">
            <a:extLst>
              <a:ext uri="{FF2B5EF4-FFF2-40B4-BE49-F238E27FC236}">
                <a16:creationId xmlns:a16="http://schemas.microsoft.com/office/drawing/2014/main" id="{7F399C78-1857-7A08-3797-29BBBCF4CE7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5146" y="1160470"/>
            <a:ext cx="220714" cy="220714"/>
          </a:xfrm>
          <a:prstGeom prst="rect">
            <a:avLst/>
          </a:prstGeom>
        </p:spPr>
      </p:pic>
      <p:pic>
        <p:nvPicPr>
          <p:cNvPr id="22" name="Picture 6" descr=" Ninon Mounier  ">
            <a:extLst>
              <a:ext uri="{FF2B5EF4-FFF2-40B4-BE49-F238E27FC236}">
                <a16:creationId xmlns:a16="http://schemas.microsoft.com/office/drawing/2014/main" id="{C50635FA-343F-DA11-C571-653E1833B4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5721" y="927455"/>
            <a:ext cx="219564" cy="219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 descr="A person taking a selfie&#10;&#10;AI-generated content may be incorrect.">
            <a:extLst>
              <a:ext uri="{FF2B5EF4-FFF2-40B4-BE49-F238E27FC236}">
                <a16:creationId xmlns:a16="http://schemas.microsoft.com/office/drawing/2014/main" id="{2119BA10-5A73-2C42-0411-6B692951C54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21" t="4027" r="12351" b="21345"/>
          <a:stretch/>
        </p:blipFill>
        <p:spPr>
          <a:xfrm>
            <a:off x="6845184" y="700855"/>
            <a:ext cx="220638" cy="220638"/>
          </a:xfrm>
          <a:prstGeom prst="rect">
            <a:avLst/>
          </a:prstGeom>
        </p:spPr>
      </p:pic>
      <p:pic>
        <p:nvPicPr>
          <p:cNvPr id="27" name="Picture 26" descr="A person taking a selfie&#10;&#10;AI-generated content may be incorrect.">
            <a:extLst>
              <a:ext uri="{FF2B5EF4-FFF2-40B4-BE49-F238E27FC236}">
                <a16:creationId xmlns:a16="http://schemas.microsoft.com/office/drawing/2014/main" id="{9EEE926C-D1CA-A647-5EB3-9DB56EF8C2E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2334" y="466555"/>
            <a:ext cx="222950" cy="225924"/>
          </a:xfrm>
          <a:prstGeom prst="rect">
            <a:avLst/>
          </a:prstGeom>
        </p:spPr>
      </p:pic>
      <p:pic>
        <p:nvPicPr>
          <p:cNvPr id="32" name="Picture 31" descr="A person with long hair wearing a black shirt&#10;&#10;AI-generated content may be incorrect.">
            <a:extLst>
              <a:ext uri="{FF2B5EF4-FFF2-40B4-BE49-F238E27FC236}">
                <a16:creationId xmlns:a16="http://schemas.microsoft.com/office/drawing/2014/main" id="{29C2037D-1F80-AB3E-F5DF-752CC9579B4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69" t="1526" r="22916" b="31359"/>
          <a:stretch/>
        </p:blipFill>
        <p:spPr>
          <a:xfrm>
            <a:off x="6843942" y="238003"/>
            <a:ext cx="221342" cy="221342"/>
          </a:xfrm>
          <a:prstGeom prst="rect">
            <a:avLst/>
          </a:prstGeom>
        </p:spPr>
      </p:pic>
      <p:pic>
        <p:nvPicPr>
          <p:cNvPr id="37" name="Picture 36" descr="A person in a suit and tie&#10;&#10;AI-generated content may be incorrect.">
            <a:extLst>
              <a:ext uri="{FF2B5EF4-FFF2-40B4-BE49-F238E27FC236}">
                <a16:creationId xmlns:a16="http://schemas.microsoft.com/office/drawing/2014/main" id="{29EE7778-BE43-796F-6995-CB9C38FF3E9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51" t="12087" r="12087" b="13351"/>
          <a:stretch/>
        </p:blipFill>
        <p:spPr>
          <a:xfrm>
            <a:off x="6833578" y="3608292"/>
            <a:ext cx="231706" cy="231706"/>
          </a:xfrm>
          <a:prstGeom prst="rect">
            <a:avLst/>
          </a:prstGeom>
        </p:spPr>
      </p:pic>
      <p:pic>
        <p:nvPicPr>
          <p:cNvPr id="45" name="Picture 44" descr="A person taking a selfie&#10;&#10;AI-generated content may be incorrect.">
            <a:extLst>
              <a:ext uri="{FF2B5EF4-FFF2-40B4-BE49-F238E27FC236}">
                <a16:creationId xmlns:a16="http://schemas.microsoft.com/office/drawing/2014/main" id="{7114025F-E6D7-DBBA-D8E1-D77BE8EFE6A2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16" t="3919" r="7714" b="12408"/>
          <a:stretch/>
        </p:blipFill>
        <p:spPr>
          <a:xfrm>
            <a:off x="6836859" y="3843791"/>
            <a:ext cx="230806" cy="230806"/>
          </a:xfrm>
          <a:prstGeom prst="rect">
            <a:avLst/>
          </a:prstGeom>
        </p:spPr>
      </p:pic>
      <p:pic>
        <p:nvPicPr>
          <p:cNvPr id="48" name="Picture 47" descr="A person wearing glasses and smiling&#10;&#10;AI-generated content may be incorrect.">
            <a:extLst>
              <a:ext uri="{FF2B5EF4-FFF2-40B4-BE49-F238E27FC236}">
                <a16:creationId xmlns:a16="http://schemas.microsoft.com/office/drawing/2014/main" id="{D6AC697A-05DA-A4C2-D944-9D66BD055CD7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7215"/>
          <a:stretch/>
        </p:blipFill>
        <p:spPr>
          <a:xfrm>
            <a:off x="6844511" y="4080852"/>
            <a:ext cx="222825" cy="206746"/>
          </a:xfrm>
          <a:prstGeom prst="rect">
            <a:avLst/>
          </a:prstGeom>
        </p:spPr>
      </p:pic>
      <p:pic>
        <p:nvPicPr>
          <p:cNvPr id="50" name="Picture 49" descr="A person smiling at camera&#10;&#10;AI-generated content may be incorrect.">
            <a:extLst>
              <a:ext uri="{FF2B5EF4-FFF2-40B4-BE49-F238E27FC236}">
                <a16:creationId xmlns:a16="http://schemas.microsoft.com/office/drawing/2014/main" id="{156F59EF-76F7-ACE6-57F9-121062B9BD74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13" t="6751" r="12934" b="18945"/>
          <a:stretch/>
        </p:blipFill>
        <p:spPr>
          <a:xfrm>
            <a:off x="6837814" y="4526699"/>
            <a:ext cx="233878" cy="224657"/>
          </a:xfrm>
          <a:prstGeom prst="rect">
            <a:avLst/>
          </a:prstGeom>
        </p:spPr>
      </p:pic>
      <p:pic>
        <p:nvPicPr>
          <p:cNvPr id="52" name="Picture 51" descr="A person wearing glasses and a white shirt&#10;&#10;AI-generated content may be incorrect.">
            <a:extLst>
              <a:ext uri="{FF2B5EF4-FFF2-40B4-BE49-F238E27FC236}">
                <a16:creationId xmlns:a16="http://schemas.microsoft.com/office/drawing/2014/main" id="{01428C78-3928-0709-52A6-F8D6CE651811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44" t="3498" r="13604" b="23574"/>
          <a:stretch/>
        </p:blipFill>
        <p:spPr>
          <a:xfrm>
            <a:off x="6839316" y="4294652"/>
            <a:ext cx="230098" cy="224658"/>
          </a:xfrm>
          <a:prstGeom prst="rect">
            <a:avLst/>
          </a:prstGeom>
        </p:spPr>
      </p:pic>
      <p:pic>
        <p:nvPicPr>
          <p:cNvPr id="54" name="Picture 53" descr="A person wearing glasses and a grey jacket&#10;&#10;AI-generated content may be incorrect.">
            <a:extLst>
              <a:ext uri="{FF2B5EF4-FFF2-40B4-BE49-F238E27FC236}">
                <a16:creationId xmlns:a16="http://schemas.microsoft.com/office/drawing/2014/main" id="{223105B0-6242-E535-B6D1-5834A9C7F5EB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63" t="10166" r="19747" b="26944"/>
          <a:stretch/>
        </p:blipFill>
        <p:spPr>
          <a:xfrm>
            <a:off x="6849464" y="1850225"/>
            <a:ext cx="219564" cy="219564"/>
          </a:xfrm>
          <a:prstGeom prst="rect">
            <a:avLst/>
          </a:prstGeom>
        </p:spPr>
      </p:pic>
      <p:pic>
        <p:nvPicPr>
          <p:cNvPr id="56" name="Picture 55" descr="A person smiling for a selfie&#10;&#10;AI-generated content may be incorrect.">
            <a:extLst>
              <a:ext uri="{FF2B5EF4-FFF2-40B4-BE49-F238E27FC236}">
                <a16:creationId xmlns:a16="http://schemas.microsoft.com/office/drawing/2014/main" id="{B36D4F77-A31A-FCDB-DE8E-79BA3F6DDC1A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7941" y="1624224"/>
            <a:ext cx="221343" cy="221343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6969D267-6920-A370-2937-FD05984B0086}"/>
              </a:ext>
            </a:extLst>
          </p:cNvPr>
          <p:cNvSpPr txBox="1"/>
          <p:nvPr/>
        </p:nvSpPr>
        <p:spPr>
          <a:xfrm>
            <a:off x="7057813" y="2952715"/>
            <a:ext cx="53096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sz="800" i="1" dirty="0">
                <a:solidFill>
                  <a:srgbClr val="003C3B"/>
                </a:solidFill>
                <a:latin typeface="Outfit" pitchFamily="2" charset="0"/>
              </a:rPr>
              <a:t>Et al…!</a:t>
            </a: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A00F1EC4-3124-07F5-30C8-EA61692B3FAB}"/>
              </a:ext>
            </a:extLst>
          </p:cNvPr>
          <p:cNvSpPr txBox="1">
            <a:spLocks/>
          </p:cNvSpPr>
          <p:nvPr/>
        </p:nvSpPr>
        <p:spPr>
          <a:xfrm>
            <a:off x="857913" y="3022885"/>
            <a:ext cx="1370680" cy="34970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1586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2" b="0" i="0" kern="1200">
                <a:solidFill>
                  <a:srgbClr val="003C3B"/>
                </a:solidFill>
                <a:latin typeface="Outfit" pitchFamily="2" charset="0"/>
                <a:ea typeface="+mj-ea"/>
                <a:cs typeface="+mj-cs"/>
              </a:defRPr>
            </a:lvl1pPr>
          </a:lstStyle>
          <a:p>
            <a:r>
              <a:rPr lang="en-GB" sz="1800" b="1" dirty="0">
                <a:solidFill>
                  <a:srgbClr val="017D69"/>
                </a:solidFill>
              </a:rPr>
              <a:t>Resources</a:t>
            </a:r>
            <a:endParaRPr lang="en-GB" sz="18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AF3CAE-7EBF-A9E8-227D-9C4C1DE0E223}"/>
              </a:ext>
            </a:extLst>
          </p:cNvPr>
          <p:cNvSpPr txBox="1"/>
          <p:nvPr/>
        </p:nvSpPr>
        <p:spPr>
          <a:xfrm>
            <a:off x="857913" y="3484592"/>
            <a:ext cx="401236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b="1" dirty="0">
                <a:solidFill>
                  <a:srgbClr val="00C896"/>
                </a:solidFill>
                <a:latin typeface="Outfit" pitchFamily="2" charset="0"/>
              </a:rPr>
              <a:t>github.com/GEMINI-multimorbidity</a:t>
            </a:r>
          </a:p>
          <a:p>
            <a:r>
              <a:rPr lang="en-GB" sz="1600" dirty="0">
                <a:solidFill>
                  <a:srgbClr val="00C896"/>
                </a:solidFill>
                <a:latin typeface="Outfit" pitchFamily="2" charset="0"/>
              </a:rPr>
              <a:t>gemini-multimorbidity.shinyapps.io/atlas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37715ED-ECC0-5D64-C1C8-0CBA2AC1681D}"/>
              </a:ext>
            </a:extLst>
          </p:cNvPr>
          <p:cNvSpPr txBox="1"/>
          <p:nvPr/>
        </p:nvSpPr>
        <p:spPr>
          <a:xfrm>
            <a:off x="5338965" y="466570"/>
            <a:ext cx="2068402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Outfit" pitchFamily="2" charset="0"/>
                <a:ea typeface="Calibri" panose="020F0502020204030204" pitchFamily="34" charset="0"/>
                <a:cs typeface="Arial" panose="020B0604020202020204" pitchFamily="34" charset="0"/>
              </a:rPr>
              <a:t>“GEMINI”</a:t>
            </a:r>
          </a:p>
          <a:p>
            <a:r>
              <a:rPr kumimoji="0" lang="en-GB" sz="9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Outfit" pitchFamily="2" charset="0"/>
                <a:ea typeface="Calibri" panose="020F0502020204030204" pitchFamily="34" charset="0"/>
                <a:cs typeface="Arial" panose="020B0604020202020204" pitchFamily="34" charset="0"/>
              </a:rPr>
              <a:t>MR/W014548/1</a:t>
            </a:r>
          </a:p>
          <a:p>
            <a:r>
              <a:rPr lang="en-GB" sz="900" kern="1200" dirty="0">
                <a:solidFill>
                  <a:schemeClr val="tx1"/>
                </a:solidFill>
                <a:latin typeface="Outfit" pitchFamily="2" charset="0"/>
                <a:ea typeface="Calibri" panose="020F0502020204030204" pitchFamily="34" charset="0"/>
                <a:cs typeface="Arial" panose="020B0604020202020204" pitchFamily="34" charset="0"/>
              </a:rPr>
              <a:t>PI: Prof </a:t>
            </a:r>
            <a:r>
              <a:rPr lang="en-GB" sz="900" b="1" kern="1200" dirty="0">
                <a:solidFill>
                  <a:schemeClr val="tx1"/>
                </a:solidFill>
                <a:latin typeface="Outfit" pitchFamily="2" charset="0"/>
                <a:ea typeface="Calibri" panose="020F0502020204030204" pitchFamily="34" charset="0"/>
                <a:cs typeface="Arial" panose="020B0604020202020204" pitchFamily="34" charset="0"/>
              </a:rPr>
              <a:t>Tim Frayling</a:t>
            </a:r>
            <a:endParaRPr lang="en-GB" sz="900" b="1" dirty="0">
              <a:solidFill>
                <a:schemeClr val="tx1"/>
              </a:solidFill>
              <a:latin typeface="Outfit" pitchFamily="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4937FAE-AEE2-0A10-EF82-9EA5814C46DB}"/>
              </a:ext>
            </a:extLst>
          </p:cNvPr>
          <p:cNvSpPr txBox="1"/>
          <p:nvPr/>
        </p:nvSpPr>
        <p:spPr>
          <a:xfrm>
            <a:off x="857913" y="4176204"/>
            <a:ext cx="375320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>
                <a:solidFill>
                  <a:srgbClr val="C00000"/>
                </a:solidFill>
                <a:latin typeface="Outfit" pitchFamily="2" charset="0"/>
              </a:rPr>
              <a:t>sites.exeter.ac.uk/</a:t>
            </a:r>
            <a:r>
              <a:rPr lang="en-GB" sz="1600" dirty="0" err="1">
                <a:solidFill>
                  <a:srgbClr val="C00000"/>
                </a:solidFill>
                <a:latin typeface="Outfit" pitchFamily="2" charset="0"/>
              </a:rPr>
              <a:t>ironoverload</a:t>
            </a:r>
            <a:endParaRPr lang="en-GB" sz="1600" dirty="0">
              <a:solidFill>
                <a:srgbClr val="C00000"/>
              </a:solidFill>
              <a:latin typeface="Outfit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A8A1739-12DF-6BA3-B505-715DB1A06585}"/>
              </a:ext>
            </a:extLst>
          </p:cNvPr>
          <p:cNvSpPr txBox="1"/>
          <p:nvPr/>
        </p:nvSpPr>
        <p:spPr>
          <a:xfrm>
            <a:off x="5372275" y="3443212"/>
            <a:ext cx="20684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GB" sz="7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Outfit" pitchFamily="2" charset="0"/>
                <a:ea typeface="Calibri" panose="020F0502020204030204" pitchFamily="34" charset="0"/>
                <a:cs typeface="Arial" panose="020B0604020202020204" pitchFamily="34" charset="0"/>
              </a:rPr>
              <a:t>NIHR301844</a:t>
            </a:r>
          </a:p>
          <a:p>
            <a:r>
              <a:rPr lang="en-GB" sz="700" kern="1200" dirty="0">
                <a:solidFill>
                  <a:schemeClr val="tx1"/>
                </a:solidFill>
                <a:latin typeface="Outfit" pitchFamily="2" charset="0"/>
                <a:ea typeface="Calibri" panose="020F0502020204030204" pitchFamily="34" charset="0"/>
                <a:cs typeface="Arial" panose="020B0604020202020204" pitchFamily="34" charset="0"/>
              </a:rPr>
              <a:t>PI: Dr </a:t>
            </a:r>
            <a:r>
              <a:rPr lang="en-GB" sz="700" b="1" kern="1200" dirty="0">
                <a:solidFill>
                  <a:schemeClr val="tx1"/>
                </a:solidFill>
                <a:latin typeface="Outfit" pitchFamily="2" charset="0"/>
                <a:ea typeface="Calibri" panose="020F0502020204030204" pitchFamily="34" charset="0"/>
                <a:cs typeface="Arial" panose="020B0604020202020204" pitchFamily="34" charset="0"/>
              </a:rPr>
              <a:t>Janice Atkins</a:t>
            </a:r>
            <a:endParaRPr lang="en-GB" sz="700" b="1" dirty="0">
              <a:solidFill>
                <a:schemeClr val="tx1"/>
              </a:solidFill>
              <a:latin typeface="Outfit" pitchFamily="2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5D06F13-7BBF-513E-5C2D-16600476A24A}"/>
              </a:ext>
            </a:extLst>
          </p:cNvPr>
          <p:cNvSpPr txBox="1"/>
          <p:nvPr/>
        </p:nvSpPr>
        <p:spPr>
          <a:xfrm>
            <a:off x="5367064" y="4101132"/>
            <a:ext cx="20684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GB" sz="7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Outfit" pitchFamily="2" charset="0"/>
                <a:ea typeface="Calibri" panose="020F0502020204030204" pitchFamily="34" charset="0"/>
                <a:cs typeface="Arial" panose="020B0604020202020204" pitchFamily="34" charset="0"/>
              </a:rPr>
              <a:t>Research Contract</a:t>
            </a:r>
          </a:p>
          <a:p>
            <a:r>
              <a:rPr lang="en-GB" sz="700" kern="1200" dirty="0">
                <a:solidFill>
                  <a:schemeClr val="tx1"/>
                </a:solidFill>
                <a:latin typeface="Outfit" pitchFamily="2" charset="0"/>
                <a:ea typeface="Calibri" panose="020F0502020204030204" pitchFamily="34" charset="0"/>
                <a:cs typeface="Arial" panose="020B0604020202020204" pitchFamily="34" charset="0"/>
              </a:rPr>
              <a:t>Co-PI: Dr </a:t>
            </a:r>
            <a:r>
              <a:rPr lang="en-GB" sz="700" b="1" kern="1200" dirty="0">
                <a:solidFill>
                  <a:schemeClr val="tx1"/>
                </a:solidFill>
                <a:latin typeface="Outfit" pitchFamily="2" charset="0"/>
                <a:ea typeface="Calibri" panose="020F0502020204030204" pitchFamily="34" charset="0"/>
                <a:cs typeface="Arial" panose="020B0604020202020204" pitchFamily="34" charset="0"/>
              </a:rPr>
              <a:t>Luke Pilling</a:t>
            </a:r>
            <a:endParaRPr lang="en-GB" sz="700" b="1" dirty="0">
              <a:solidFill>
                <a:schemeClr val="tx1"/>
              </a:solidFill>
              <a:latin typeface="Outfit" pitchFamily="2" charset="0"/>
            </a:endParaRPr>
          </a:p>
        </p:txBody>
      </p:sp>
      <p:pic>
        <p:nvPicPr>
          <p:cNvPr id="30" name="Picture 29" descr="A blue square with black background&#10;&#10;Description automatically generated">
            <a:extLst>
              <a:ext uri="{FF2B5EF4-FFF2-40B4-BE49-F238E27FC236}">
                <a16:creationId xmlns:a16="http://schemas.microsoft.com/office/drawing/2014/main" id="{1B9357F3-94E3-9629-7B9F-BBE0118785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214" y="4476454"/>
            <a:ext cx="844111" cy="284185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95F2270F-D628-CEEA-33B7-72015A9D3212}"/>
              </a:ext>
            </a:extLst>
          </p:cNvPr>
          <p:cNvSpPr txBox="1"/>
          <p:nvPr/>
        </p:nvSpPr>
        <p:spPr>
          <a:xfrm>
            <a:off x="5366909" y="4729745"/>
            <a:ext cx="20684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GB" sz="7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Outfit" pitchFamily="2" charset="0"/>
                <a:ea typeface="Calibri" panose="020F0502020204030204" pitchFamily="34" charset="0"/>
                <a:cs typeface="Arial" panose="020B0604020202020204" pitchFamily="34" charset="0"/>
              </a:rPr>
              <a:t>MR/S009892/1</a:t>
            </a:r>
          </a:p>
          <a:p>
            <a:r>
              <a:rPr lang="en-GB" sz="700" kern="1200" dirty="0">
                <a:solidFill>
                  <a:schemeClr val="tx1"/>
                </a:solidFill>
                <a:latin typeface="Outfit" pitchFamily="2" charset="0"/>
                <a:ea typeface="Calibri" panose="020F0502020204030204" pitchFamily="34" charset="0"/>
                <a:cs typeface="Arial" panose="020B0604020202020204" pitchFamily="34" charset="0"/>
              </a:rPr>
              <a:t>PI: Prof </a:t>
            </a:r>
            <a:r>
              <a:rPr lang="en-GB" sz="700" b="1" kern="1200" dirty="0">
                <a:solidFill>
                  <a:schemeClr val="tx1"/>
                </a:solidFill>
                <a:latin typeface="Outfit" pitchFamily="2" charset="0"/>
                <a:ea typeface="Calibri" panose="020F0502020204030204" pitchFamily="34" charset="0"/>
                <a:cs typeface="Arial" panose="020B0604020202020204" pitchFamily="34" charset="0"/>
              </a:rPr>
              <a:t>David Melzer</a:t>
            </a:r>
            <a:endParaRPr lang="en-GB" sz="700" b="1" dirty="0">
              <a:solidFill>
                <a:schemeClr val="tx1"/>
              </a:solidFill>
              <a:latin typeface="Outfit" pitchFamily="2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63074F0-81FA-E4E9-659B-E28B4CF1B9F5}"/>
              </a:ext>
            </a:extLst>
          </p:cNvPr>
          <p:cNvSpPr txBox="1"/>
          <p:nvPr/>
        </p:nvSpPr>
        <p:spPr>
          <a:xfrm>
            <a:off x="5338965" y="1058182"/>
            <a:ext cx="2068402" cy="8463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GB" sz="7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Outfit" pitchFamily="2" charset="0"/>
                <a:ea typeface="Calibri" panose="020F0502020204030204" pitchFamily="34" charset="0"/>
                <a:cs typeface="Arial" panose="020B0604020202020204" pitchFamily="34" charset="0"/>
              </a:rPr>
              <a:t>“</a:t>
            </a:r>
            <a:r>
              <a:rPr kumimoji="0" lang="en-GB" sz="7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Outfit" pitchFamily="2" charset="0"/>
                <a:ea typeface="Calibri" panose="020F0502020204030204" pitchFamily="34" charset="0"/>
                <a:cs typeface="Arial" panose="020B0604020202020204" pitchFamily="34" charset="0"/>
              </a:rPr>
              <a:t>TWIST</a:t>
            </a:r>
            <a:r>
              <a:rPr kumimoji="0" lang="en-GB" sz="7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Outfit" pitchFamily="2" charset="0"/>
                <a:ea typeface="Calibri" panose="020F0502020204030204" pitchFamily="34" charset="0"/>
                <a:cs typeface="Arial" panose="020B0604020202020204" pitchFamily="34" charset="0"/>
              </a:rPr>
              <a:t>”</a:t>
            </a:r>
          </a:p>
          <a:p>
            <a:r>
              <a:rPr kumimoji="0" lang="en-GB" sz="7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Outfit" pitchFamily="2" charset="0"/>
                <a:ea typeface="Calibri" panose="020F0502020204030204" pitchFamily="34" charset="0"/>
                <a:cs typeface="Arial" panose="020B0604020202020204" pitchFamily="34" charset="0"/>
              </a:rPr>
              <a:t>MR/X011372/1 </a:t>
            </a:r>
          </a:p>
          <a:p>
            <a:r>
              <a:rPr lang="en-GB" sz="700" kern="1200" dirty="0">
                <a:solidFill>
                  <a:schemeClr val="tx1"/>
                </a:solidFill>
                <a:latin typeface="Outfit" pitchFamily="2" charset="0"/>
                <a:ea typeface="Calibri" panose="020F0502020204030204" pitchFamily="34" charset="0"/>
                <a:cs typeface="Arial" panose="020B0604020202020204" pitchFamily="34" charset="0"/>
              </a:rPr>
              <a:t>PI: Prof </a:t>
            </a:r>
            <a:r>
              <a:rPr lang="en-GB" sz="700" b="1" kern="1200" dirty="0">
                <a:solidFill>
                  <a:schemeClr val="tx1"/>
                </a:solidFill>
                <a:latin typeface="Outfit" pitchFamily="2" charset="0"/>
                <a:ea typeface="Calibri" panose="020F0502020204030204" pitchFamily="34" charset="0"/>
                <a:cs typeface="Arial" panose="020B0604020202020204" pitchFamily="34" charset="0"/>
              </a:rPr>
              <a:t>Jack Bowden</a:t>
            </a:r>
          </a:p>
          <a:p>
            <a:endParaRPr lang="en-GB" sz="700" kern="1200" dirty="0">
              <a:solidFill>
                <a:schemeClr val="tx1"/>
              </a:solidFill>
              <a:latin typeface="Outfit" pitchFamily="2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kumimoji="0" lang="en-GB" sz="7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Outfit" pitchFamily="2" charset="0"/>
                <a:ea typeface="Calibri" panose="020F0502020204030204" pitchFamily="34" charset="0"/>
                <a:cs typeface="Arial" panose="020B0604020202020204" pitchFamily="34" charset="0"/>
              </a:rPr>
              <a:t>“</a:t>
            </a:r>
            <a:r>
              <a:rPr kumimoji="0" lang="en-GB" sz="7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Outfit" pitchFamily="2" charset="0"/>
                <a:ea typeface="Calibri" panose="020F0502020204030204" pitchFamily="34" charset="0"/>
                <a:cs typeface="Arial" panose="020B0604020202020204" pitchFamily="34" charset="0"/>
              </a:rPr>
              <a:t>Ageing Well</a:t>
            </a:r>
            <a:r>
              <a:rPr kumimoji="0" lang="en-GB" sz="7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Outfit" pitchFamily="2" charset="0"/>
                <a:ea typeface="Calibri" panose="020F0502020204030204" pitchFamily="34" charset="0"/>
                <a:cs typeface="Arial" panose="020B0604020202020204" pitchFamily="34" charset="0"/>
              </a:rPr>
              <a:t>”</a:t>
            </a:r>
          </a:p>
          <a:p>
            <a:r>
              <a:rPr kumimoji="0" lang="en-GB" sz="7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Outfit" pitchFamily="2" charset="0"/>
                <a:ea typeface="Calibri" panose="020F0502020204030204" pitchFamily="34" charset="0"/>
                <a:cs typeface="Arial" panose="020B0604020202020204" pitchFamily="34" charset="0"/>
              </a:rPr>
              <a:t>MR/M023095/1</a:t>
            </a:r>
          </a:p>
          <a:p>
            <a:r>
              <a:rPr lang="en-GB" sz="700" kern="1200" dirty="0">
                <a:solidFill>
                  <a:schemeClr val="tx1"/>
                </a:solidFill>
                <a:latin typeface="Outfit" pitchFamily="2" charset="0"/>
                <a:ea typeface="Calibri" panose="020F0502020204030204" pitchFamily="34" charset="0"/>
                <a:cs typeface="Arial" panose="020B0604020202020204" pitchFamily="34" charset="0"/>
              </a:rPr>
              <a:t>PI: Prof </a:t>
            </a:r>
            <a:r>
              <a:rPr lang="en-GB" sz="700" b="1" kern="1200" dirty="0">
                <a:solidFill>
                  <a:schemeClr val="tx1"/>
                </a:solidFill>
                <a:latin typeface="Outfit" pitchFamily="2" charset="0"/>
                <a:ea typeface="Calibri" panose="020F0502020204030204" pitchFamily="34" charset="0"/>
                <a:cs typeface="Arial" panose="020B0604020202020204" pitchFamily="34" charset="0"/>
              </a:rPr>
              <a:t>David Melzer</a:t>
            </a:r>
            <a:endParaRPr lang="en-GB" sz="700" b="1" dirty="0">
              <a:solidFill>
                <a:schemeClr val="tx1"/>
              </a:solidFill>
              <a:latin typeface="Outfit" pitchFamily="2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9EF4C7A-0D84-BF55-DD2B-ED13BA3A2BD4}"/>
              </a:ext>
            </a:extLst>
          </p:cNvPr>
          <p:cNvSpPr txBox="1"/>
          <p:nvPr/>
        </p:nvSpPr>
        <p:spPr>
          <a:xfrm>
            <a:off x="3514403" y="1156953"/>
            <a:ext cx="1531464" cy="2385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GB" sz="950" u="none" strike="noStrike" kern="1200" cap="none" spc="0" normalizeH="0" baseline="0" noProof="0" dirty="0">
                <a:ln>
                  <a:noFill/>
                </a:ln>
                <a:solidFill>
                  <a:srgbClr val="017D69"/>
                </a:solidFill>
                <a:effectLst/>
                <a:uLnTx/>
                <a:uFillTx/>
                <a:latin typeface="Outfit" pitchFamily="2" charset="0"/>
                <a:ea typeface="Calibri" panose="020F0502020204030204" pitchFamily="34" charset="0"/>
                <a:cs typeface="Arial" panose="020B0604020202020204" pitchFamily="34" charset="0"/>
              </a:rPr>
              <a:t>Slides on my GitHub</a:t>
            </a:r>
            <a:endParaRPr lang="en-GB" sz="950" dirty="0">
              <a:solidFill>
                <a:srgbClr val="017D69"/>
              </a:solidFill>
              <a:latin typeface="Outfit" pitchFamily="2" charset="0"/>
            </a:endParaRPr>
          </a:p>
        </p:txBody>
      </p:sp>
      <p:pic>
        <p:nvPicPr>
          <p:cNvPr id="58" name="Picture 57" descr="A person in a suit&#10;&#10;AI-generated content may be incorrect.">
            <a:extLst>
              <a:ext uri="{FF2B5EF4-FFF2-40B4-BE49-F238E27FC236}">
                <a16:creationId xmlns:a16="http://schemas.microsoft.com/office/drawing/2014/main" id="{423EA986-892A-5FE7-AA81-D06A350B7CA4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28" t="5975" r="16027" b="28479"/>
          <a:stretch/>
        </p:blipFill>
        <p:spPr>
          <a:xfrm>
            <a:off x="6850979" y="2531125"/>
            <a:ext cx="213810" cy="213810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37FD060A-F96B-9040-6790-B2D5DF6D2114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6846228" y="2753332"/>
            <a:ext cx="218728" cy="218728"/>
          </a:xfrm>
          <a:prstGeom prst="rect">
            <a:avLst/>
          </a:prstGeom>
        </p:spPr>
      </p:pic>
      <p:pic>
        <p:nvPicPr>
          <p:cNvPr id="49" name="Picture 48" descr="A qr code with green squares&#10;&#10;AI-generated content may be incorrect.">
            <a:extLst>
              <a:ext uri="{FF2B5EF4-FFF2-40B4-BE49-F238E27FC236}">
                <a16:creationId xmlns:a16="http://schemas.microsoft.com/office/drawing/2014/main" id="{A01BF6BA-6567-318A-35BB-4CE9D432FF26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2223" y="1391793"/>
            <a:ext cx="1057748" cy="1057748"/>
          </a:xfrm>
          <a:prstGeom prst="rect">
            <a:avLst/>
          </a:prstGeom>
        </p:spPr>
      </p:pic>
      <p:pic>
        <p:nvPicPr>
          <p:cNvPr id="3" name="Picture 2" descr="image">
            <a:extLst>
              <a:ext uri="{FF2B5EF4-FFF2-40B4-BE49-F238E27FC236}">
                <a16:creationId xmlns:a16="http://schemas.microsoft.com/office/drawing/2014/main" id="{94860DBF-02FE-473F-2C81-C63E7FD355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2665" y="3393779"/>
            <a:ext cx="225147" cy="204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59183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16B1AB-0058-1993-17B1-052D611653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66F672F-5F63-0878-05B1-F35AD3018615}"/>
              </a:ext>
            </a:extLst>
          </p:cNvPr>
          <p:cNvSpPr/>
          <p:nvPr/>
        </p:nvSpPr>
        <p:spPr>
          <a:xfrm>
            <a:off x="316800" y="4190400"/>
            <a:ext cx="1656000" cy="633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97852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3AB285-13BC-2016-509A-FA84949404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2BCA9A6-5F4C-7F1F-46C6-5E6C7C079764}"/>
              </a:ext>
            </a:extLst>
          </p:cNvPr>
          <p:cNvSpPr/>
          <p:nvPr/>
        </p:nvSpPr>
        <p:spPr>
          <a:xfrm>
            <a:off x="316800" y="4152300"/>
            <a:ext cx="1656000" cy="633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E2A0B7-16A3-0784-B1F9-05B1DEA496C7}"/>
              </a:ext>
            </a:extLst>
          </p:cNvPr>
          <p:cNvSpPr txBox="1"/>
          <p:nvPr/>
        </p:nvSpPr>
        <p:spPr>
          <a:xfrm>
            <a:off x="113731" y="134834"/>
            <a:ext cx="7462299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700" dirty="0">
                <a:solidFill>
                  <a:srgbClr val="003C3B"/>
                </a:solidFill>
                <a:latin typeface="Outfit" pitchFamily="2" charset="0"/>
              </a:rPr>
              <a:t>Condition pairs where BMI significantly </a:t>
            </a:r>
            <a:r>
              <a:rPr lang="en-GB" sz="1700" b="1" i="1" dirty="0">
                <a:solidFill>
                  <a:srgbClr val="003C3B"/>
                </a:solidFill>
                <a:latin typeface="Outfit" pitchFamily="2" charset="0"/>
              </a:rPr>
              <a:t>increases</a:t>
            </a:r>
            <a:r>
              <a:rPr lang="en-GB" sz="1700" b="1" dirty="0">
                <a:solidFill>
                  <a:srgbClr val="003C3B"/>
                </a:solidFill>
                <a:latin typeface="Outfit" pitchFamily="2" charset="0"/>
              </a:rPr>
              <a:t> </a:t>
            </a:r>
            <a:r>
              <a:rPr lang="en-GB" sz="1700" dirty="0">
                <a:solidFill>
                  <a:srgbClr val="003C3B"/>
                </a:solidFill>
                <a:latin typeface="Outfit" pitchFamily="2" charset="0"/>
              </a:rPr>
              <a:t>the genetic correlation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D40F41-66B6-8D5A-1B66-C7D89419EEF0}"/>
              </a:ext>
            </a:extLst>
          </p:cNvPr>
          <p:cNvSpPr txBox="1"/>
          <p:nvPr/>
        </p:nvSpPr>
        <p:spPr>
          <a:xfrm>
            <a:off x="5857874" y="836149"/>
            <a:ext cx="332422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050" b="0" i="0" u="none" strike="noStrike" baseline="0" dirty="0">
                <a:solidFill>
                  <a:srgbClr val="017D69"/>
                </a:solidFill>
                <a:latin typeface="Outfit" pitchFamily="2" charset="0"/>
              </a:rPr>
              <a:t>github.com/GEMINI-multimorbidity/partialLDSC</a:t>
            </a:r>
            <a:endParaRPr lang="en-GB" sz="1050" dirty="0">
              <a:solidFill>
                <a:srgbClr val="017D69"/>
              </a:solidFill>
              <a:latin typeface="Outfit" pitchFamily="2" charset="0"/>
            </a:endParaRPr>
          </a:p>
        </p:txBody>
      </p:sp>
      <p:pic>
        <p:nvPicPr>
          <p:cNvPr id="6" name="Picture 6" descr=" Ninon Mounier  ">
            <a:extLst>
              <a:ext uri="{FF2B5EF4-FFF2-40B4-BE49-F238E27FC236}">
                <a16:creationId xmlns:a16="http://schemas.microsoft.com/office/drawing/2014/main" id="{92768DBB-125A-FCFB-2F35-1AFE02DD7F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101" y="43002"/>
            <a:ext cx="779196" cy="825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BF6DE988-31A9-97F8-F06E-F768A2FF60DD}"/>
              </a:ext>
            </a:extLst>
          </p:cNvPr>
          <p:cNvGrpSpPr/>
          <p:nvPr/>
        </p:nvGrpSpPr>
        <p:grpSpPr>
          <a:xfrm>
            <a:off x="4155561" y="457650"/>
            <a:ext cx="8423180" cy="3912967"/>
            <a:chOff x="4155561" y="457650"/>
            <a:chExt cx="8423180" cy="3912967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348D7621-9D2D-5C8F-36E5-8D8A3B18562F}"/>
                </a:ext>
              </a:extLst>
            </p:cNvPr>
            <p:cNvGrpSpPr/>
            <p:nvPr/>
          </p:nvGrpSpPr>
          <p:grpSpPr>
            <a:xfrm>
              <a:off x="4155561" y="457650"/>
              <a:ext cx="8423180" cy="3912967"/>
              <a:chOff x="4288842" y="1403700"/>
              <a:chExt cx="8423180" cy="3912967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99A93E2E-788A-F2FF-4860-BA7BE517A970}"/>
                      </a:ext>
                    </a:extLst>
                  </p:cNvPr>
                  <p:cNvSpPr txBox="1"/>
                  <p:nvPr/>
                </p:nvSpPr>
                <p:spPr>
                  <a:xfrm>
                    <a:off x="7877315" y="2466227"/>
                    <a:ext cx="267701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GB" dirty="0"/>
                  </a:p>
                </p:txBody>
              </p:sp>
            </mc:Choice>
            <mc:Fallback xmlns=""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99A93E2E-788A-F2FF-4860-BA7BE517A97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877315" y="2466227"/>
                    <a:ext cx="267701" cy="276999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18182" r="-6818" b="-17391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D7298B6D-BF00-97D4-0CCB-5CA599D96278}"/>
                      </a:ext>
                    </a:extLst>
                  </p:cNvPr>
                  <p:cNvSpPr txBox="1"/>
                  <p:nvPr/>
                </p:nvSpPr>
                <p:spPr>
                  <a:xfrm>
                    <a:off x="8813229" y="2466227"/>
                    <a:ext cx="273023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GB" dirty="0"/>
                  </a:p>
                </p:txBody>
              </p:sp>
            </mc:Choice>
            <mc:Fallback xmlns=""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D7298B6D-BF00-97D4-0CCB-5CA599D9627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813229" y="2466227"/>
                    <a:ext cx="273023" cy="276999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20000" r="-4444" b="-17391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927DA763-B9B1-3A27-767F-61BC14233264}"/>
                      </a:ext>
                    </a:extLst>
                  </p:cNvPr>
                  <p:cNvSpPr txBox="1"/>
                  <p:nvPr/>
                </p:nvSpPr>
                <p:spPr>
                  <a:xfrm>
                    <a:off x="8391929" y="3464757"/>
                    <a:ext cx="218841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oMath>
                      </m:oMathPara>
                    </a14:m>
                    <a:endParaRPr lang="en-GB" dirty="0"/>
                  </a:p>
                </p:txBody>
              </p:sp>
            </mc:Choice>
            <mc:Fallback xmlns=""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927DA763-B9B1-3A27-767F-61BC1423326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391929" y="3464757"/>
                    <a:ext cx="218841" cy="276999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25000" r="-19444" b="-8696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21D6849B-2C84-CAB4-7851-DF921D5287F0}"/>
                  </a:ext>
                </a:extLst>
              </p:cNvPr>
              <p:cNvCxnSpPr>
                <a:cxnSpLocks/>
                <a:stCxn id="38" idx="0"/>
              </p:cNvCxnSpPr>
              <p:nvPr/>
            </p:nvCxnSpPr>
            <p:spPr>
              <a:xfrm flipH="1" flipV="1">
                <a:off x="8173731" y="2782319"/>
                <a:ext cx="327619" cy="68243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555CBCC2-E00A-682E-84E1-D90DD583CC19}"/>
                  </a:ext>
                </a:extLst>
              </p:cNvPr>
              <p:cNvCxnSpPr>
                <a:cxnSpLocks/>
                <a:stCxn id="38" idx="0"/>
              </p:cNvCxnSpPr>
              <p:nvPr/>
            </p:nvCxnSpPr>
            <p:spPr>
              <a:xfrm flipV="1">
                <a:off x="8501350" y="2782319"/>
                <a:ext cx="311879" cy="68243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6087E4A9-F29D-C04D-FFE7-FE1977B6F41F}"/>
                      </a:ext>
                    </a:extLst>
                  </p:cNvPr>
                  <p:cNvSpPr txBox="1"/>
                  <p:nvPr/>
                </p:nvSpPr>
                <p:spPr>
                  <a:xfrm>
                    <a:off x="8391929" y="4346836"/>
                    <a:ext cx="220125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oMath>
                      </m:oMathPara>
                    </a14:m>
                    <a:endParaRPr lang="en-GB" dirty="0"/>
                  </a:p>
                </p:txBody>
              </p:sp>
            </mc:Choice>
            <mc:Fallback xmlns=""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6087E4A9-F29D-C04D-FFE7-FE1977B6F41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391929" y="4346836"/>
                    <a:ext cx="220125" cy="276999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25000" r="-16667" b="-8889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59812617-D9AA-F4B7-2149-E44872DE9911}"/>
                  </a:ext>
                </a:extLst>
              </p:cNvPr>
              <p:cNvCxnSpPr>
                <a:cxnSpLocks/>
                <a:stCxn id="41" idx="0"/>
                <a:endCxn id="38" idx="2"/>
              </p:cNvCxnSpPr>
              <p:nvPr/>
            </p:nvCxnSpPr>
            <p:spPr>
              <a:xfrm flipH="1" flipV="1">
                <a:off x="8501350" y="3741756"/>
                <a:ext cx="642" cy="60508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3" name="Arc 42">
                <a:extLst>
                  <a:ext uri="{FF2B5EF4-FFF2-40B4-BE49-F238E27FC236}">
                    <a16:creationId xmlns:a16="http://schemas.microsoft.com/office/drawing/2014/main" id="{5FA47342-7712-9BA6-37A8-192CD6F87D30}"/>
                  </a:ext>
                </a:extLst>
              </p:cNvPr>
              <p:cNvSpPr/>
              <p:nvPr/>
            </p:nvSpPr>
            <p:spPr>
              <a:xfrm rot="11611271">
                <a:off x="7885195" y="1403700"/>
                <a:ext cx="4826827" cy="3912967"/>
              </a:xfrm>
              <a:prstGeom prst="arc">
                <a:avLst>
                  <a:gd name="adj1" fmla="val 19123777"/>
                  <a:gd name="adj2" fmla="val 0"/>
                </a:avLst>
              </a:prstGeom>
              <a:ln w="12700">
                <a:solidFill>
                  <a:srgbClr val="0070C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4" name="Arc 43">
                <a:extLst>
                  <a:ext uri="{FF2B5EF4-FFF2-40B4-BE49-F238E27FC236}">
                    <a16:creationId xmlns:a16="http://schemas.microsoft.com/office/drawing/2014/main" id="{5BA23F7A-7207-3EAB-A330-B9E036FF451B}"/>
                  </a:ext>
                </a:extLst>
              </p:cNvPr>
              <p:cNvSpPr/>
              <p:nvPr/>
            </p:nvSpPr>
            <p:spPr>
              <a:xfrm rot="9988729" flipH="1">
                <a:off x="4288842" y="1403700"/>
                <a:ext cx="4826827" cy="3912967"/>
              </a:xfrm>
              <a:prstGeom prst="arc">
                <a:avLst>
                  <a:gd name="adj1" fmla="val 19103278"/>
                  <a:gd name="adj2" fmla="val 0"/>
                </a:avLst>
              </a:prstGeom>
              <a:ln w="12700">
                <a:solidFill>
                  <a:srgbClr val="0070C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EBBB529A-661D-A295-F046-4F529A362170}"/>
                  </a:ext>
                </a:extLst>
              </p:cNvPr>
              <p:cNvSpPr txBox="1"/>
              <p:nvPr/>
            </p:nvSpPr>
            <p:spPr>
              <a:xfrm>
                <a:off x="7572085" y="2705499"/>
                <a:ext cx="37221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000" b="1" dirty="0">
                    <a:solidFill>
                      <a:srgbClr val="0070C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+</a:t>
                </a:r>
              </a:p>
            </p:txBody>
          </p:sp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BF84E76-1DA5-E310-00F7-C110455D8E0A}"/>
                </a:ext>
              </a:extLst>
            </p:cNvPr>
            <p:cNvSpPr txBox="1"/>
            <p:nvPr/>
          </p:nvSpPr>
          <p:spPr>
            <a:xfrm>
              <a:off x="8890289" y="1711506"/>
              <a:ext cx="28565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b="1" dirty="0">
                  <a:solidFill>
                    <a:srgbClr val="0070C0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-</a:t>
              </a: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3790F3A3-96C2-7E66-A52B-99F3DEC90BCA}"/>
              </a:ext>
            </a:extLst>
          </p:cNvPr>
          <p:cNvSpPr txBox="1"/>
          <p:nvPr/>
        </p:nvSpPr>
        <p:spPr>
          <a:xfrm>
            <a:off x="47260" y="4268018"/>
            <a:ext cx="8647439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200" b="0" i="0" u="none" strike="noStrike" baseline="0" dirty="0">
                <a:latin typeface="Outfit" pitchFamily="2" charset="0"/>
              </a:rPr>
              <a:t>For 33 pairs with no evidence of unadjusted genetic correlation, adjustment for BMI genetics made the correlation stronger</a:t>
            </a:r>
          </a:p>
          <a:p>
            <a:pPr algn="l"/>
            <a:endParaRPr lang="en-GB" sz="800" b="0" i="0" u="none" strike="noStrike" baseline="0" dirty="0">
              <a:latin typeface="Outfit" pitchFamily="2" charset="0"/>
            </a:endParaRPr>
          </a:p>
          <a:p>
            <a:pPr algn="l"/>
            <a:r>
              <a:rPr lang="en-GB" sz="1200" b="0" i="0" u="none" strike="noStrike" baseline="0" dirty="0">
                <a:latin typeface="Outfit" pitchFamily="2" charset="0"/>
              </a:rPr>
              <a:t>Most pairs included Osteoporosis, and can be explained by BMI reducing Osteoporosis risk, but increasing the risk of the other disease in the pair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419BDF-D7A4-BCF8-1F70-F55ED41624EA}"/>
              </a:ext>
            </a:extLst>
          </p:cNvPr>
          <p:cNvSpPr txBox="1"/>
          <p:nvPr/>
        </p:nvSpPr>
        <p:spPr>
          <a:xfrm>
            <a:off x="5559547" y="673821"/>
            <a:ext cx="28049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200" dirty="0">
                <a:latin typeface="Outfit" pitchFamily="2" charset="0"/>
              </a:rPr>
              <a:t>Led by Dr Ninon Mounier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122BD54-18FC-6469-362D-13B5AB6FBE4A}"/>
              </a:ext>
            </a:extLst>
          </p:cNvPr>
          <p:cNvSpPr txBox="1"/>
          <p:nvPr/>
        </p:nvSpPr>
        <p:spPr>
          <a:xfrm>
            <a:off x="44009" y="4965778"/>
            <a:ext cx="916822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800" dirty="0">
                <a:solidFill>
                  <a:srgbClr val="003C3B"/>
                </a:solidFill>
                <a:latin typeface="Outfit" pitchFamily="2" charset="0"/>
              </a:rPr>
              <a:t>Mounier </a:t>
            </a:r>
            <a:r>
              <a:rPr lang="en-GB" sz="800" i="1" dirty="0">
                <a:solidFill>
                  <a:srgbClr val="003C3B"/>
                </a:solidFill>
                <a:latin typeface="Outfit" pitchFamily="2" charset="0"/>
              </a:rPr>
              <a:t>et al</a:t>
            </a:r>
            <a:r>
              <a:rPr lang="en-GB" sz="800" dirty="0">
                <a:solidFill>
                  <a:srgbClr val="003C3B"/>
                </a:solidFill>
                <a:latin typeface="Outfit" pitchFamily="2" charset="0"/>
              </a:rPr>
              <a:t>. “Genetics identifies obesity as a shared risk factor for co-occurring multiple long-term conditions.” </a:t>
            </a:r>
            <a:r>
              <a:rPr lang="en-GB" sz="800" i="1" dirty="0" err="1">
                <a:solidFill>
                  <a:srgbClr val="003C3B"/>
                </a:solidFill>
                <a:latin typeface="Outfit" pitchFamily="2" charset="0"/>
              </a:rPr>
              <a:t>medRxiv</a:t>
            </a:r>
            <a:r>
              <a:rPr lang="en-GB" sz="800" dirty="0">
                <a:solidFill>
                  <a:srgbClr val="003C3B"/>
                </a:solidFill>
                <a:latin typeface="Outfit" pitchFamily="2" charset="0"/>
              </a:rPr>
              <a:t>. 2024. doi:10.1101/2024.07.10.24309772</a:t>
            </a:r>
          </a:p>
        </p:txBody>
      </p:sp>
      <p:pic>
        <p:nvPicPr>
          <p:cNvPr id="31" name="Picture 30" descr="A hexagon with dna symbols and arrows&#10;&#10;AI-generated content may be incorrect.">
            <a:extLst>
              <a:ext uri="{FF2B5EF4-FFF2-40B4-BE49-F238E27FC236}">
                <a16:creationId xmlns:a16="http://schemas.microsoft.com/office/drawing/2014/main" id="{7D1C1276-B6A0-9887-2EED-F8EA953FB14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9127" y="47727"/>
            <a:ext cx="586272" cy="67855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713D04A-27E3-A9CD-427D-7063AF54CB50}"/>
                  </a:ext>
                </a:extLst>
              </p:cNvPr>
              <p:cNvSpPr txBox="1"/>
              <p:nvPr/>
            </p:nvSpPr>
            <p:spPr>
              <a:xfrm>
                <a:off x="3072022" y="3901261"/>
                <a:ext cx="4672012" cy="3942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41586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8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GB" sz="1800" i="1"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n-GB" sz="1800" b="1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GB" sz="1800" b="1" i="1" smtClean="0">
                            <a:latin typeface="Cambria Math" panose="02040503050406030204" pitchFamily="18" charset="0"/>
                          </a:rPr>
                          <m:t>𝑩𝑴𝑰</m:t>
                        </m:r>
                      </m:sub>
                    </m:sSub>
                    <m:r>
                      <a:rPr lang="en-GB" sz="18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1400" b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(95% CIs)</a:t>
                </a:r>
                <a:endParaRPr lang="en-GB" sz="1100" b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713D04A-27E3-A9CD-427D-7063AF54CB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2022" y="3901261"/>
                <a:ext cx="4672012" cy="394210"/>
              </a:xfrm>
              <a:prstGeom prst="rect">
                <a:avLst/>
              </a:prstGeom>
              <a:blipFill>
                <a:blip r:embed="rId8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EA00E066-6EFF-BC46-8196-7A14CB26FEF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1047424"/>
            <a:ext cx="7209343" cy="2974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2671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53D7A8-7884-D594-9C52-18877844CF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52F61C2-A903-3191-C7FB-D39A46910460}"/>
              </a:ext>
            </a:extLst>
          </p:cNvPr>
          <p:cNvSpPr/>
          <p:nvPr/>
        </p:nvSpPr>
        <p:spPr>
          <a:xfrm>
            <a:off x="316800" y="4190400"/>
            <a:ext cx="1656000" cy="633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AFE0781-A082-7D57-08AE-492657E7C7C6}"/>
              </a:ext>
            </a:extLst>
          </p:cNvPr>
          <p:cNvSpPr txBox="1"/>
          <p:nvPr/>
        </p:nvSpPr>
        <p:spPr>
          <a:xfrm>
            <a:off x="113731" y="134834"/>
            <a:ext cx="2055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rgbClr val="003C3B"/>
                </a:solidFill>
                <a:latin typeface="Outfit" pitchFamily="2" charset="0"/>
              </a:rPr>
              <a:t>Biology of Ageing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16FEEF-7D0D-FB6A-8A82-5EB659D86CB0}"/>
              </a:ext>
            </a:extLst>
          </p:cNvPr>
          <p:cNvSpPr txBox="1"/>
          <p:nvPr/>
        </p:nvSpPr>
        <p:spPr>
          <a:xfrm>
            <a:off x="601200" y="536304"/>
            <a:ext cx="794159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latin typeface="Outfit" pitchFamily="2" charset="0"/>
              </a:rPr>
              <a:t>Twelve proposed “hallmarks” of ageing [molecular, cellular, and systemic] – impact overall health and resilience of organisms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EB28C29-6913-B24F-2548-9596C3E38021}"/>
              </a:ext>
            </a:extLst>
          </p:cNvPr>
          <p:cNvSpPr txBox="1"/>
          <p:nvPr/>
        </p:nvSpPr>
        <p:spPr>
          <a:xfrm>
            <a:off x="2556680" y="4965778"/>
            <a:ext cx="665555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800" dirty="0">
                <a:solidFill>
                  <a:srgbClr val="003C3B"/>
                </a:solidFill>
                <a:latin typeface="Outfit" pitchFamily="2" charset="0"/>
              </a:rPr>
              <a:t>López-</a:t>
            </a:r>
            <a:r>
              <a:rPr lang="en-GB" sz="800" dirty="0" err="1">
                <a:solidFill>
                  <a:srgbClr val="003C3B"/>
                </a:solidFill>
                <a:latin typeface="Outfit" pitchFamily="2" charset="0"/>
              </a:rPr>
              <a:t>Otín</a:t>
            </a:r>
            <a:r>
              <a:rPr lang="en-GB" sz="800" dirty="0">
                <a:solidFill>
                  <a:srgbClr val="003C3B"/>
                </a:solidFill>
                <a:latin typeface="Outfit" pitchFamily="2" charset="0"/>
              </a:rPr>
              <a:t> </a:t>
            </a:r>
            <a:r>
              <a:rPr lang="en-GB" sz="800" i="1" dirty="0">
                <a:solidFill>
                  <a:srgbClr val="003C3B"/>
                </a:solidFill>
                <a:latin typeface="Outfit" pitchFamily="2" charset="0"/>
              </a:rPr>
              <a:t>et al.</a:t>
            </a:r>
            <a:r>
              <a:rPr lang="en-GB" sz="800" dirty="0">
                <a:solidFill>
                  <a:srgbClr val="003C3B"/>
                </a:solidFill>
                <a:latin typeface="Outfit" pitchFamily="2" charset="0"/>
              </a:rPr>
              <a:t> “Hallmarks of aging: An expanding universe” Cell, 2023. doi:10.1016/j.cell.2022.11.001</a:t>
            </a:r>
          </a:p>
        </p:txBody>
      </p:sp>
      <p:pic>
        <p:nvPicPr>
          <p:cNvPr id="6" name="Picture 5" descr="A diagram of different types of diseases&#10;&#10;AI-generated content may be incorrect.">
            <a:extLst>
              <a:ext uri="{FF2B5EF4-FFF2-40B4-BE49-F238E27FC236}">
                <a16:creationId xmlns:a16="http://schemas.microsoft.com/office/drawing/2014/main" id="{A9F1C36E-7E26-5944-0866-270FB60706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2829" y="823038"/>
            <a:ext cx="4098341" cy="4096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754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130DD7-4C86-7A9E-7D1E-3EDA9740C0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A6A0372-46CF-4C80-F344-07A1D88B30DB}"/>
              </a:ext>
            </a:extLst>
          </p:cNvPr>
          <p:cNvSpPr/>
          <p:nvPr/>
        </p:nvSpPr>
        <p:spPr>
          <a:xfrm>
            <a:off x="316800" y="4190400"/>
            <a:ext cx="1656000" cy="633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26FF91-F1B4-DB95-6786-26137865C0F8}"/>
              </a:ext>
            </a:extLst>
          </p:cNvPr>
          <p:cNvSpPr txBox="1"/>
          <p:nvPr/>
        </p:nvSpPr>
        <p:spPr>
          <a:xfrm>
            <a:off x="113731" y="134834"/>
            <a:ext cx="49263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rgbClr val="003C3B"/>
                </a:solidFill>
                <a:latin typeface="Outfit" pitchFamily="2" charset="0"/>
              </a:rPr>
              <a:t>Ageing and accumulation of chronic diseases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02ED91-9C13-CA89-B06A-5530AAFD638C}"/>
              </a:ext>
            </a:extLst>
          </p:cNvPr>
          <p:cNvSpPr txBox="1"/>
          <p:nvPr/>
        </p:nvSpPr>
        <p:spPr>
          <a:xfrm>
            <a:off x="1129576" y="683958"/>
            <a:ext cx="717536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latin typeface="Outfit" pitchFamily="2" charset="0"/>
              </a:rPr>
              <a:t>Morbidity rate by age and top 10 broad causes (age-specific years lived with disability, persons England, in 2019)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A381778-9BD9-AE4F-F80A-2448D29B9B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0108" y="1014779"/>
            <a:ext cx="5383784" cy="385039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BC7B226-0E14-668E-FF73-CAC77CBB33A5}"/>
              </a:ext>
            </a:extLst>
          </p:cNvPr>
          <p:cNvSpPr txBox="1"/>
          <p:nvPr/>
        </p:nvSpPr>
        <p:spPr>
          <a:xfrm>
            <a:off x="2556680" y="4965778"/>
            <a:ext cx="665555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800" dirty="0">
                <a:solidFill>
                  <a:srgbClr val="F5F5F5"/>
                </a:solidFill>
                <a:latin typeface="Outfit" pitchFamily="2" charset="0"/>
              </a:rPr>
              <a:t>Source data: Global Burden of Disease Study 2019 (GBD 2019), Institute for Health Metrics and Evaluation (2020)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9BF47A-BE26-3730-213C-F596878B98BF}"/>
              </a:ext>
            </a:extLst>
          </p:cNvPr>
          <p:cNvSpPr txBox="1"/>
          <p:nvPr/>
        </p:nvSpPr>
        <p:spPr>
          <a:xfrm>
            <a:off x="2556680" y="4827355"/>
            <a:ext cx="665555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800" dirty="0">
                <a:solidFill>
                  <a:srgbClr val="017D69"/>
                </a:solidFill>
                <a:latin typeface="Outfit" pitchFamily="2" charset="0"/>
              </a:rPr>
              <a:t>UK Chief Medical Officer’s 2023 Annual Report: Health in an Ageing Society</a:t>
            </a:r>
          </a:p>
        </p:txBody>
      </p:sp>
    </p:spTree>
    <p:extLst>
      <p:ext uri="{BB962C8B-B14F-4D97-AF65-F5344CB8AC3E}">
        <p14:creationId xmlns:p14="http://schemas.microsoft.com/office/powerpoint/2010/main" val="32596855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CC4267-1796-8A1E-F95F-FB484689B3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507CA0A-C536-29A9-FFB3-D1408F8BEA67}"/>
              </a:ext>
            </a:extLst>
          </p:cNvPr>
          <p:cNvSpPr/>
          <p:nvPr/>
        </p:nvSpPr>
        <p:spPr>
          <a:xfrm>
            <a:off x="316800" y="4190400"/>
            <a:ext cx="1656000" cy="633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A9BED3-EE7A-DF68-672F-EF7EDF268934}"/>
              </a:ext>
            </a:extLst>
          </p:cNvPr>
          <p:cNvSpPr txBox="1"/>
          <p:nvPr/>
        </p:nvSpPr>
        <p:spPr>
          <a:xfrm>
            <a:off x="113731" y="134834"/>
            <a:ext cx="67201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rgbClr val="003C3B"/>
                </a:solidFill>
                <a:latin typeface="Outfit" pitchFamily="2" charset="0"/>
              </a:rPr>
              <a:t>Ageing and accumulation of chronic diseases [multimorbidity]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A37455-FF35-431F-F1A0-0CC64949C618}"/>
              </a:ext>
            </a:extLst>
          </p:cNvPr>
          <p:cNvSpPr txBox="1"/>
          <p:nvPr/>
        </p:nvSpPr>
        <p:spPr>
          <a:xfrm>
            <a:off x="2265260" y="748285"/>
            <a:ext cx="355097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latin typeface="Outfit" pitchFamily="2" charset="0"/>
              </a:rPr>
              <a:t>Number of concurrent chronic disorders by age-group</a:t>
            </a:r>
          </a:p>
        </p:txBody>
      </p:sp>
      <p:pic>
        <p:nvPicPr>
          <p:cNvPr id="7" name="Picture 6" descr="A graph showing the age of a child&#10;&#10;AI-generated content may be incorrect.">
            <a:extLst>
              <a:ext uri="{FF2B5EF4-FFF2-40B4-BE49-F238E27FC236}">
                <a16:creationId xmlns:a16="http://schemas.microsoft.com/office/drawing/2014/main" id="{7799899C-0809-4E7E-44E5-90F777C0F1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0473" y="1090531"/>
            <a:ext cx="5223053" cy="350032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412732A-B1BA-7E64-832D-A03EC91C4C80}"/>
              </a:ext>
            </a:extLst>
          </p:cNvPr>
          <p:cNvSpPr txBox="1"/>
          <p:nvPr/>
        </p:nvSpPr>
        <p:spPr>
          <a:xfrm>
            <a:off x="44009" y="4965778"/>
            <a:ext cx="916822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800" dirty="0">
                <a:solidFill>
                  <a:srgbClr val="003C3B"/>
                </a:solidFill>
                <a:latin typeface="Outfit" pitchFamily="2" charset="0"/>
              </a:rPr>
              <a:t>Barnett </a:t>
            </a:r>
            <a:r>
              <a:rPr lang="en-GB" sz="800" i="1" dirty="0">
                <a:solidFill>
                  <a:srgbClr val="003C3B"/>
                </a:solidFill>
                <a:latin typeface="Outfit" pitchFamily="2" charset="0"/>
              </a:rPr>
              <a:t>et al.</a:t>
            </a:r>
            <a:r>
              <a:rPr lang="en-GB" sz="800" dirty="0">
                <a:solidFill>
                  <a:srgbClr val="003C3B"/>
                </a:solidFill>
                <a:latin typeface="Outfit" pitchFamily="2" charset="0"/>
              </a:rPr>
              <a:t> “Epidemiology of multimorbidity and implications for health care, research, and medical education: a cross-sectional study” The Lancet, 2012. doi:10.1016/S0140-6736(12)60240-2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21B3AB-08D7-58B0-E82F-3C9C3ABEEC01}"/>
              </a:ext>
            </a:extLst>
          </p:cNvPr>
          <p:cNvSpPr txBox="1"/>
          <p:nvPr/>
        </p:nvSpPr>
        <p:spPr>
          <a:xfrm>
            <a:off x="2556680" y="4827355"/>
            <a:ext cx="665555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800" dirty="0">
                <a:solidFill>
                  <a:srgbClr val="017D69"/>
                </a:solidFill>
                <a:latin typeface="Outfit" pitchFamily="2" charset="0"/>
              </a:rPr>
              <a:t>Data on 40 morbidities from a database of 1,751,841 people registered with 314 medical practices in Scotland in March 2007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FCEFD49-71BD-0E8E-8D87-9E9DF774A379}"/>
              </a:ext>
            </a:extLst>
          </p:cNvPr>
          <p:cNvCxnSpPr>
            <a:cxnSpLocks/>
          </p:cNvCxnSpPr>
          <p:nvPr/>
        </p:nvCxnSpPr>
        <p:spPr>
          <a:xfrm>
            <a:off x="2369344" y="2605306"/>
            <a:ext cx="355328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1923B96-B7F2-60FE-68DD-F52417E00F65}"/>
              </a:ext>
            </a:extLst>
          </p:cNvPr>
          <p:cNvCxnSpPr>
            <a:cxnSpLocks/>
          </p:cNvCxnSpPr>
          <p:nvPr/>
        </p:nvCxnSpPr>
        <p:spPr>
          <a:xfrm flipV="1">
            <a:off x="5922628" y="2605306"/>
            <a:ext cx="0" cy="148568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3622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BEA47A-CC02-25E9-4911-6B209E4E47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881898A-0C39-BA2E-30F4-88C104D193CA}"/>
              </a:ext>
            </a:extLst>
          </p:cNvPr>
          <p:cNvSpPr/>
          <p:nvPr/>
        </p:nvSpPr>
        <p:spPr>
          <a:xfrm>
            <a:off x="316800" y="4190400"/>
            <a:ext cx="1656000" cy="633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74B0F4E-F00C-6C5C-7B9D-C12B765D30D7}"/>
              </a:ext>
            </a:extLst>
          </p:cNvPr>
          <p:cNvSpPr txBox="1"/>
          <p:nvPr/>
        </p:nvSpPr>
        <p:spPr>
          <a:xfrm>
            <a:off x="113731" y="134834"/>
            <a:ext cx="8589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rgbClr val="003C3B"/>
                </a:solidFill>
                <a:latin typeface="Outfit" pitchFamily="2" charset="0"/>
              </a:rPr>
              <a:t>Medicine often treats diseases individually</a:t>
            </a:r>
            <a:r>
              <a:rPr lang="en-GB" sz="1600" b="1" dirty="0">
                <a:solidFill>
                  <a:srgbClr val="003C3B"/>
                </a:solidFill>
                <a:latin typeface="Outfit" pitchFamily="2" charset="0"/>
              </a:rPr>
              <a:t> – a single patient sees multiple specialists</a:t>
            </a:r>
            <a:endParaRPr lang="en-GB" b="1" dirty="0">
              <a:solidFill>
                <a:srgbClr val="003C3B"/>
              </a:solidFill>
              <a:latin typeface="Outfit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2F6FD7-3CA0-9CDA-4B19-99D710A93717}"/>
              </a:ext>
            </a:extLst>
          </p:cNvPr>
          <p:cNvSpPr txBox="1"/>
          <p:nvPr/>
        </p:nvSpPr>
        <p:spPr>
          <a:xfrm>
            <a:off x="113731" y="511784"/>
            <a:ext cx="560281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latin typeface="Outfit" pitchFamily="2" charset="0"/>
              </a:rPr>
              <a:t>Yet diseases may share risk factors, interact in patients, or have competing treatments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DEB0AF-7837-5174-342E-12CB6E9387D2}"/>
              </a:ext>
            </a:extLst>
          </p:cNvPr>
          <p:cNvSpPr txBox="1"/>
          <p:nvPr/>
        </p:nvSpPr>
        <p:spPr>
          <a:xfrm>
            <a:off x="113731" y="4965778"/>
            <a:ext cx="9098507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800" dirty="0">
                <a:solidFill>
                  <a:srgbClr val="003C3B"/>
                </a:solidFill>
                <a:latin typeface="Outfit" pitchFamily="2" charset="0"/>
              </a:rPr>
              <a:t>Pati </a:t>
            </a:r>
            <a:r>
              <a:rPr lang="en-GB" sz="800" i="1" dirty="0">
                <a:solidFill>
                  <a:srgbClr val="003C3B"/>
                </a:solidFill>
                <a:latin typeface="Outfit" pitchFamily="2" charset="0"/>
              </a:rPr>
              <a:t>et al. </a:t>
            </a:r>
            <a:r>
              <a:rPr lang="en-GB" sz="800" dirty="0">
                <a:solidFill>
                  <a:srgbClr val="003C3B"/>
                </a:solidFill>
                <a:latin typeface="Outfit" pitchFamily="2" charset="0"/>
              </a:rPr>
              <a:t>“Defining and measuring complex multimorbidity: a critical analysis” </a:t>
            </a:r>
            <a:r>
              <a:rPr lang="en-GB" sz="800" i="1" dirty="0">
                <a:solidFill>
                  <a:srgbClr val="003C3B"/>
                </a:solidFill>
                <a:latin typeface="Outfit" pitchFamily="2" charset="0"/>
              </a:rPr>
              <a:t>British Journal of General Practice,</a:t>
            </a:r>
            <a:r>
              <a:rPr lang="en-GB" sz="800" dirty="0">
                <a:solidFill>
                  <a:srgbClr val="003C3B"/>
                </a:solidFill>
                <a:latin typeface="Outfit" pitchFamily="2" charset="0"/>
              </a:rPr>
              <a:t> 2023. doi:10.3399/bjgp23X734661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DE1BA6-8198-A632-1C78-AEDDFAE368A5}"/>
              </a:ext>
            </a:extLst>
          </p:cNvPr>
          <p:cNvSpPr txBox="1"/>
          <p:nvPr/>
        </p:nvSpPr>
        <p:spPr>
          <a:xfrm>
            <a:off x="2556680" y="4827355"/>
            <a:ext cx="665555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800" dirty="0">
                <a:solidFill>
                  <a:srgbClr val="017D69"/>
                </a:solidFill>
                <a:latin typeface="Outfit" pitchFamily="2" charset="0"/>
              </a:rPr>
              <a:t>Figure adapted from: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3F3DCC-B28F-77BB-B99E-FB61D306CD89}"/>
              </a:ext>
            </a:extLst>
          </p:cNvPr>
          <p:cNvSpPr txBox="1"/>
          <p:nvPr/>
        </p:nvSpPr>
        <p:spPr>
          <a:xfrm>
            <a:off x="1794644" y="4411384"/>
            <a:ext cx="55980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>
                <a:solidFill>
                  <a:srgbClr val="017D69"/>
                </a:solidFill>
                <a:latin typeface="Outfit" pitchFamily="2" charset="0"/>
              </a:rPr>
              <a:t>Increasing severity or complexity of conditions a person has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B70D74-050C-A89B-921B-2982ECD55C93}"/>
              </a:ext>
            </a:extLst>
          </p:cNvPr>
          <p:cNvSpPr txBox="1"/>
          <p:nvPr/>
        </p:nvSpPr>
        <p:spPr>
          <a:xfrm rot="20152843">
            <a:off x="1881014" y="2865092"/>
            <a:ext cx="53832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2000" dirty="0">
                <a:solidFill>
                  <a:srgbClr val="017D69"/>
                </a:solidFill>
                <a:latin typeface="Outfit" pitchFamily="2" charset="0"/>
              </a:rPr>
              <a:t>Increasing need to account for multimorbidity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776F36-D7A7-6347-CC69-947B7D9A387A}"/>
              </a:ext>
            </a:extLst>
          </p:cNvPr>
          <p:cNvSpPr txBox="1"/>
          <p:nvPr/>
        </p:nvSpPr>
        <p:spPr>
          <a:xfrm rot="16200000">
            <a:off x="-272197" y="2496483"/>
            <a:ext cx="36199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600" dirty="0">
                <a:solidFill>
                  <a:srgbClr val="017D69"/>
                </a:solidFill>
                <a:latin typeface="Outfit" pitchFamily="2" charset="0"/>
              </a:rPr>
              <a:t>Increasing fragmentation of research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44C0BE4-DBF4-937A-D53E-D8167EE83F9C}"/>
              </a:ext>
            </a:extLst>
          </p:cNvPr>
          <p:cNvCxnSpPr>
            <a:cxnSpLocks/>
          </p:cNvCxnSpPr>
          <p:nvPr/>
        </p:nvCxnSpPr>
        <p:spPr>
          <a:xfrm>
            <a:off x="1779814" y="4384975"/>
            <a:ext cx="6062963" cy="0"/>
          </a:xfrm>
          <a:prstGeom prst="line">
            <a:avLst/>
          </a:prstGeom>
          <a:ln w="12700">
            <a:solidFill>
              <a:srgbClr val="01DCA5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026012A-1D18-2C67-EB76-D8A6A82EFD77}"/>
              </a:ext>
            </a:extLst>
          </p:cNvPr>
          <p:cNvCxnSpPr>
            <a:cxnSpLocks/>
          </p:cNvCxnSpPr>
          <p:nvPr/>
        </p:nvCxnSpPr>
        <p:spPr>
          <a:xfrm flipV="1">
            <a:off x="1779814" y="911816"/>
            <a:ext cx="0" cy="3460536"/>
          </a:xfrm>
          <a:prstGeom prst="line">
            <a:avLst/>
          </a:prstGeom>
          <a:ln w="12700">
            <a:solidFill>
              <a:srgbClr val="01DCA5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410C33B-5991-461E-AB25-FD1013193750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7029233" y="1649186"/>
            <a:ext cx="661524" cy="316071"/>
          </a:xfrm>
          <a:prstGeom prst="line">
            <a:avLst/>
          </a:prstGeom>
          <a:ln w="12700">
            <a:solidFill>
              <a:srgbClr val="01DCA5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03485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769029-3174-E53C-A619-14FFE95773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573D81A-AEBD-DEEB-8B66-6A307CDBF478}"/>
              </a:ext>
            </a:extLst>
          </p:cNvPr>
          <p:cNvSpPr/>
          <p:nvPr/>
        </p:nvSpPr>
        <p:spPr>
          <a:xfrm>
            <a:off x="316800" y="4190400"/>
            <a:ext cx="1656000" cy="633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EBA49E-F971-7B55-4BE0-4BAFC889CE72}"/>
              </a:ext>
            </a:extLst>
          </p:cNvPr>
          <p:cNvSpPr txBox="1"/>
          <p:nvPr/>
        </p:nvSpPr>
        <p:spPr>
          <a:xfrm>
            <a:off x="113731" y="134834"/>
            <a:ext cx="4036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rgbClr val="003C3B"/>
                </a:solidFill>
                <a:latin typeface="Outfit" pitchFamily="2" charset="0"/>
              </a:rPr>
              <a:t>Multimorbidity and causal pathways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4DE0FC2-8912-25C6-9CAE-FFB0C84380C2}"/>
                  </a:ext>
                </a:extLst>
              </p:cNvPr>
              <p:cNvSpPr txBox="1"/>
              <p:nvPr/>
            </p:nvSpPr>
            <p:spPr>
              <a:xfrm>
                <a:off x="1440407" y="1686680"/>
                <a:ext cx="31290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4DE0FC2-8912-25C6-9CAE-FFB0C84380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0407" y="1686680"/>
                <a:ext cx="312906" cy="276999"/>
              </a:xfrm>
              <a:prstGeom prst="rect">
                <a:avLst/>
              </a:prstGeom>
              <a:blipFill>
                <a:blip r:embed="rId2"/>
                <a:stretch>
                  <a:fillRect l="-15385" r="-3846" b="-1777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FF6F35B-126E-A000-BDF1-54FC94656145}"/>
                  </a:ext>
                </a:extLst>
              </p:cNvPr>
              <p:cNvSpPr txBox="1"/>
              <p:nvPr/>
            </p:nvSpPr>
            <p:spPr>
              <a:xfrm>
                <a:off x="2345841" y="1686680"/>
                <a:ext cx="3182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FF6F35B-126E-A000-BDF1-54FC946561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5841" y="1686680"/>
                <a:ext cx="318228" cy="276999"/>
              </a:xfrm>
              <a:prstGeom prst="rect">
                <a:avLst/>
              </a:prstGeom>
              <a:blipFill>
                <a:blip r:embed="rId3"/>
                <a:stretch>
                  <a:fillRect l="-17308" r="-3846" b="-1777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F4D19CD-8165-E07A-F15B-2470FB4A883B}"/>
                  </a:ext>
                </a:extLst>
              </p:cNvPr>
              <p:cNvSpPr txBox="1"/>
              <p:nvPr/>
            </p:nvSpPr>
            <p:spPr>
              <a:xfrm>
                <a:off x="1955021" y="2715690"/>
                <a:ext cx="21884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F4D19CD-8165-E07A-F15B-2470FB4A88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5021" y="2715690"/>
                <a:ext cx="218841" cy="276999"/>
              </a:xfrm>
              <a:prstGeom prst="rect">
                <a:avLst/>
              </a:prstGeom>
              <a:blipFill>
                <a:blip r:embed="rId4"/>
                <a:stretch>
                  <a:fillRect l="-25000" r="-19444" b="-869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41D60E0-39DC-2AAD-660C-57B94F065374}"/>
              </a:ext>
            </a:extLst>
          </p:cNvPr>
          <p:cNvCxnSpPr>
            <a:cxnSpLocks/>
            <a:stCxn id="10" idx="0"/>
          </p:cNvCxnSpPr>
          <p:nvPr/>
        </p:nvCxnSpPr>
        <p:spPr>
          <a:xfrm flipH="1" flipV="1">
            <a:off x="1736823" y="2033252"/>
            <a:ext cx="327619" cy="6824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17DD021-FA9C-6880-79B7-2736D9961737}"/>
              </a:ext>
            </a:extLst>
          </p:cNvPr>
          <p:cNvCxnSpPr>
            <a:cxnSpLocks/>
            <a:stCxn id="10" idx="0"/>
          </p:cNvCxnSpPr>
          <p:nvPr/>
        </p:nvCxnSpPr>
        <p:spPr>
          <a:xfrm flipV="1">
            <a:off x="2064442" y="2033252"/>
            <a:ext cx="263281" cy="6824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9B21B82F-23EF-791E-A7B2-D6E4F57482B6}"/>
              </a:ext>
            </a:extLst>
          </p:cNvPr>
          <p:cNvSpPr txBox="1"/>
          <p:nvPr/>
        </p:nvSpPr>
        <p:spPr>
          <a:xfrm>
            <a:off x="113731" y="605721"/>
            <a:ext cx="63514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latin typeface="Outfit" pitchFamily="2" charset="0"/>
              </a:rPr>
              <a:t>For a particular pair of diseases that co-occur in patients – </a:t>
            </a:r>
            <a:r>
              <a:rPr lang="en-GB" sz="1100" b="1" dirty="0">
                <a:latin typeface="Outfit" pitchFamily="2" charset="0"/>
              </a:rPr>
              <a:t>what is the link? Possible intervention?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DDFA8DD-3FF5-96E8-EC01-C55A0E8449F8}"/>
                  </a:ext>
                </a:extLst>
              </p:cNvPr>
              <p:cNvSpPr txBox="1"/>
              <p:nvPr/>
            </p:nvSpPr>
            <p:spPr>
              <a:xfrm>
                <a:off x="7215821" y="590332"/>
                <a:ext cx="31290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DDFA8DD-3FF5-96E8-EC01-C55A0E8449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5821" y="590332"/>
                <a:ext cx="312906" cy="276999"/>
              </a:xfrm>
              <a:prstGeom prst="rect">
                <a:avLst/>
              </a:prstGeom>
              <a:blipFill>
                <a:blip r:embed="rId5"/>
                <a:stretch>
                  <a:fillRect l="-17647" r="-3922" b="-1777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BAA2AF6-4011-83FB-3501-1312DA4940D6}"/>
                  </a:ext>
                </a:extLst>
              </p:cNvPr>
              <p:cNvSpPr txBox="1"/>
              <p:nvPr/>
            </p:nvSpPr>
            <p:spPr>
              <a:xfrm>
                <a:off x="8106585" y="590332"/>
                <a:ext cx="3182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BAA2AF6-4011-83FB-3501-1312DA4940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6585" y="590332"/>
                <a:ext cx="318228" cy="276999"/>
              </a:xfrm>
              <a:prstGeom prst="rect">
                <a:avLst/>
              </a:prstGeom>
              <a:blipFill>
                <a:blip r:embed="rId6"/>
                <a:stretch>
                  <a:fillRect l="-17308" r="-3846" b="-1777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E9FD7AF-0923-1C53-4CA5-57976E4CD421}"/>
              </a:ext>
            </a:extLst>
          </p:cNvPr>
          <p:cNvCxnSpPr>
            <a:cxnSpLocks/>
            <a:stCxn id="24" idx="1"/>
            <a:endCxn id="23" idx="3"/>
          </p:cNvCxnSpPr>
          <p:nvPr/>
        </p:nvCxnSpPr>
        <p:spPr>
          <a:xfrm flipH="1">
            <a:off x="7528727" y="728832"/>
            <a:ext cx="577858" cy="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AB956A4-0774-4B13-8B6D-9EF8F1DF5234}"/>
                  </a:ext>
                </a:extLst>
              </p:cNvPr>
              <p:cNvSpPr txBox="1"/>
              <p:nvPr/>
            </p:nvSpPr>
            <p:spPr>
              <a:xfrm>
                <a:off x="3868667" y="1686680"/>
                <a:ext cx="31290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AB956A4-0774-4B13-8B6D-9EF8F1DF52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8667" y="1686680"/>
                <a:ext cx="312906" cy="276999"/>
              </a:xfrm>
              <a:prstGeom prst="rect">
                <a:avLst/>
              </a:prstGeom>
              <a:blipFill>
                <a:blip r:embed="rId7"/>
                <a:stretch>
                  <a:fillRect l="-17647" r="-3922" b="-1777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E3F124C-4DF5-110D-C64B-F39EC045C0C1}"/>
                  </a:ext>
                </a:extLst>
              </p:cNvPr>
              <p:cNvSpPr txBox="1"/>
              <p:nvPr/>
            </p:nvSpPr>
            <p:spPr>
              <a:xfrm>
                <a:off x="4759431" y="1686680"/>
                <a:ext cx="3182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E3F124C-4DF5-110D-C64B-F39EC045C0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9431" y="1686680"/>
                <a:ext cx="318228" cy="276999"/>
              </a:xfrm>
              <a:prstGeom prst="rect">
                <a:avLst/>
              </a:prstGeom>
              <a:blipFill>
                <a:blip r:embed="rId8"/>
                <a:stretch>
                  <a:fillRect l="-17308" r="-3846" b="-1777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0A5F065-AA5C-2000-A727-2968CF114435}"/>
                  </a:ext>
                </a:extLst>
              </p:cNvPr>
              <p:cNvSpPr txBox="1"/>
              <p:nvPr/>
            </p:nvSpPr>
            <p:spPr>
              <a:xfrm>
                <a:off x="4368611" y="2715690"/>
                <a:ext cx="21884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0A5F065-AA5C-2000-A727-2968CF1144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8611" y="2715690"/>
                <a:ext cx="218841" cy="276999"/>
              </a:xfrm>
              <a:prstGeom prst="rect">
                <a:avLst/>
              </a:prstGeom>
              <a:blipFill>
                <a:blip r:embed="rId9"/>
                <a:stretch>
                  <a:fillRect l="-25000" r="-19444" b="-869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F45CFA1-6B05-DEAC-86EA-25C648DB9246}"/>
              </a:ext>
            </a:extLst>
          </p:cNvPr>
          <p:cNvCxnSpPr>
            <a:cxnSpLocks/>
            <a:stCxn id="8" idx="0"/>
          </p:cNvCxnSpPr>
          <p:nvPr/>
        </p:nvCxnSpPr>
        <p:spPr>
          <a:xfrm flipH="1" flipV="1">
            <a:off x="4150413" y="2033252"/>
            <a:ext cx="327619" cy="6824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44A81EB-FAFB-D244-3AAF-D8BB5F8A6AA2}"/>
              </a:ext>
            </a:extLst>
          </p:cNvPr>
          <p:cNvCxnSpPr>
            <a:cxnSpLocks/>
            <a:stCxn id="4" idx="3"/>
            <a:endCxn id="7" idx="1"/>
          </p:cNvCxnSpPr>
          <p:nvPr/>
        </p:nvCxnSpPr>
        <p:spPr>
          <a:xfrm>
            <a:off x="4181573" y="1825180"/>
            <a:ext cx="5778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3439D94-A316-F27E-D32B-EFF89975EDEF}"/>
                  </a:ext>
                </a:extLst>
              </p:cNvPr>
              <p:cNvSpPr txBox="1"/>
              <p:nvPr/>
            </p:nvSpPr>
            <p:spPr>
              <a:xfrm>
                <a:off x="275528" y="3346672"/>
                <a:ext cx="3629070" cy="14773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>
                  <a:spcAft>
                    <a:spcPts val="600"/>
                  </a:spcAft>
                </a:pPr>
                <a:r>
                  <a:rPr lang="en-GB" sz="1400" b="0" dirty="0">
                    <a:latin typeface="Outfit" pitchFamily="2" charset="0"/>
                  </a:rPr>
                  <a:t>Depending on the disease </a:t>
                </a:r>
                <a:r>
                  <a:rPr lang="en-GB" sz="1400" dirty="0">
                    <a:latin typeface="Outfit" pitchFamily="2" charset="0"/>
                  </a:rPr>
                  <a:t>pair </a:t>
                </a:r>
                <a14:m>
                  <m:oMath xmlns:m="http://schemas.openxmlformats.org/officeDocument/2006/math">
                    <m:r>
                      <a:rPr lang="en-GB" sz="1400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GB" sz="1400" dirty="0">
                    <a:latin typeface="Outfit" pitchFamily="2" charset="0"/>
                  </a:rPr>
                  <a:t> could be a:</a:t>
                </a:r>
              </a:p>
              <a:p>
                <a:pPr marL="171450" indent="-171450" algn="l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GB" sz="1400" dirty="0">
                    <a:latin typeface="Outfit" pitchFamily="2" charset="0"/>
                  </a:rPr>
                  <a:t>risk factor (e.g., BMI), </a:t>
                </a:r>
              </a:p>
              <a:p>
                <a:pPr marL="171450" indent="-171450" algn="l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GB" sz="1400" dirty="0">
                    <a:latin typeface="Outfit" pitchFamily="2" charset="0"/>
                  </a:rPr>
                  <a:t>biological pathway (e.g., iron), </a:t>
                </a:r>
              </a:p>
              <a:p>
                <a:pPr marL="171450" indent="-171450" algn="l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GB" sz="1400" dirty="0">
                    <a:latin typeface="Outfit" pitchFamily="2" charset="0"/>
                  </a:rPr>
                  <a:t>medication (e.g., steroids)</a:t>
                </a:r>
              </a:p>
              <a:p>
                <a:pPr marL="171450" indent="-171450" algn="l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GB" sz="1400" dirty="0">
                    <a:latin typeface="Outfit" pitchFamily="2" charset="0"/>
                  </a:rPr>
                  <a:t>…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3439D94-A316-F27E-D32B-EFF89975ED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528" y="3346672"/>
                <a:ext cx="3629070" cy="1477328"/>
              </a:xfrm>
              <a:prstGeom prst="rect">
                <a:avLst/>
              </a:prstGeom>
              <a:blipFill>
                <a:blip r:embed="rId10"/>
                <a:stretch>
                  <a:fillRect l="-503" t="-413" b="-371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1100AB4-3198-9528-5A34-9F133080DA82}"/>
                  </a:ext>
                </a:extLst>
              </p:cNvPr>
              <p:cNvSpPr txBox="1"/>
              <p:nvPr/>
            </p:nvSpPr>
            <p:spPr>
              <a:xfrm>
                <a:off x="6500455" y="1698281"/>
                <a:ext cx="31290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1100AB4-3198-9528-5A34-9F133080DA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0455" y="1698281"/>
                <a:ext cx="312906" cy="276999"/>
              </a:xfrm>
              <a:prstGeom prst="rect">
                <a:avLst/>
              </a:prstGeom>
              <a:blipFill>
                <a:blip r:embed="rId11"/>
                <a:stretch>
                  <a:fillRect l="-15385" r="-3846" b="-1777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458C177-A698-B928-C17C-AE274B567DD4}"/>
                  </a:ext>
                </a:extLst>
              </p:cNvPr>
              <p:cNvSpPr txBox="1"/>
              <p:nvPr/>
            </p:nvSpPr>
            <p:spPr>
              <a:xfrm>
                <a:off x="7391219" y="1698281"/>
                <a:ext cx="3182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458C177-A698-B928-C17C-AE274B567D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1219" y="1698281"/>
                <a:ext cx="318228" cy="276999"/>
              </a:xfrm>
              <a:prstGeom prst="rect">
                <a:avLst/>
              </a:prstGeom>
              <a:blipFill>
                <a:blip r:embed="rId12"/>
                <a:stretch>
                  <a:fillRect l="-15094" r="-3774" b="-1777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4DBDE0E-39D9-DD78-C35F-E0692652A55D}"/>
                  </a:ext>
                </a:extLst>
              </p:cNvPr>
              <p:cNvSpPr txBox="1"/>
              <p:nvPr/>
            </p:nvSpPr>
            <p:spPr>
              <a:xfrm>
                <a:off x="7000399" y="2727291"/>
                <a:ext cx="21884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4DBDE0E-39D9-DD78-C35F-E0692652A5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0399" y="2727291"/>
                <a:ext cx="218841" cy="276999"/>
              </a:xfrm>
              <a:prstGeom prst="rect">
                <a:avLst/>
              </a:prstGeom>
              <a:blipFill>
                <a:blip r:embed="rId13"/>
                <a:stretch>
                  <a:fillRect l="-22222" r="-22222" b="-869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47E3F90-4D60-68A1-F32F-B9589E41C78E}"/>
              </a:ext>
            </a:extLst>
          </p:cNvPr>
          <p:cNvCxnSpPr>
            <a:cxnSpLocks/>
            <a:stCxn id="26" idx="0"/>
          </p:cNvCxnSpPr>
          <p:nvPr/>
        </p:nvCxnSpPr>
        <p:spPr>
          <a:xfrm flipH="1" flipV="1">
            <a:off x="6782201" y="2044853"/>
            <a:ext cx="327619" cy="682438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DD787C0-5517-5D56-2360-D2DAE43BACB7}"/>
              </a:ext>
            </a:extLst>
          </p:cNvPr>
          <p:cNvCxnSpPr>
            <a:cxnSpLocks/>
            <a:stCxn id="26" idx="0"/>
          </p:cNvCxnSpPr>
          <p:nvPr/>
        </p:nvCxnSpPr>
        <p:spPr>
          <a:xfrm flipV="1">
            <a:off x="7109820" y="2044854"/>
            <a:ext cx="281399" cy="6824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DD58BD74-060C-96C0-7F66-13D9E942DC96}"/>
              </a:ext>
            </a:extLst>
          </p:cNvPr>
          <p:cNvSpPr txBox="1"/>
          <p:nvPr/>
        </p:nvSpPr>
        <p:spPr>
          <a:xfrm>
            <a:off x="4018899" y="3360542"/>
            <a:ext cx="5051625" cy="1323439"/>
          </a:xfrm>
          <a:prstGeom prst="rect">
            <a:avLst/>
          </a:prstGeom>
          <a:solidFill>
            <a:srgbClr val="01DCA5"/>
          </a:solidFill>
        </p:spPr>
        <p:txBody>
          <a:bodyPr wrap="square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GB" sz="1300" b="0" dirty="0">
                <a:latin typeface="Outfit" pitchFamily="2" charset="0"/>
              </a:rPr>
              <a:t>This talk brings together 3 projects:</a:t>
            </a:r>
            <a:endParaRPr lang="en-GB" sz="1300" dirty="0">
              <a:latin typeface="Outfit" pitchFamily="2" charset="0"/>
            </a:endParaRPr>
          </a:p>
          <a:p>
            <a:pPr marL="171450" indent="-1714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300" b="1" dirty="0">
                <a:latin typeface="Outfit" pitchFamily="2" charset="0"/>
              </a:rPr>
              <a:t>GEMINI</a:t>
            </a:r>
            <a:r>
              <a:rPr lang="en-GB" sz="1300" dirty="0">
                <a:latin typeface="Outfit" pitchFamily="2" charset="0"/>
              </a:rPr>
              <a:t> – using genetics to understand mechanisms in multimorbidity</a:t>
            </a:r>
          </a:p>
          <a:p>
            <a:pPr marL="171450" indent="-1714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300" b="1" dirty="0">
                <a:latin typeface="Outfit" pitchFamily="2" charset="0"/>
              </a:rPr>
              <a:t>HFE</a:t>
            </a:r>
            <a:r>
              <a:rPr lang="en-GB" sz="1300" dirty="0">
                <a:latin typeface="Outfit" pitchFamily="2" charset="0"/>
              </a:rPr>
              <a:t>         – genetic iron overload: penetrance and modifiers</a:t>
            </a:r>
          </a:p>
          <a:p>
            <a:pPr marL="171450" indent="-1714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300" b="1" dirty="0">
                <a:latin typeface="Outfit" pitchFamily="2" charset="0"/>
              </a:rPr>
              <a:t>TWIST</a:t>
            </a:r>
            <a:r>
              <a:rPr lang="en-GB" sz="1300" dirty="0">
                <a:latin typeface="Outfit" pitchFamily="2" charset="0"/>
              </a:rPr>
              <a:t>    – triangulation of evidence in pharmaco-epidemiology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EF9670A-09EE-8AA9-6973-8B305D77C190}"/>
              </a:ext>
            </a:extLst>
          </p:cNvPr>
          <p:cNvSpPr txBox="1"/>
          <p:nvPr/>
        </p:nvSpPr>
        <p:spPr>
          <a:xfrm>
            <a:off x="7696162" y="474916"/>
            <a:ext cx="25519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latin typeface="Outfit" pitchFamily="2" charset="0"/>
              </a:rPr>
              <a:t>?</a:t>
            </a:r>
            <a:endParaRPr lang="en-GB" sz="1100" b="1" dirty="0">
              <a:latin typeface="Outfi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350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0" grpId="0"/>
      <p:bldP spid="4" grpId="0"/>
      <p:bldP spid="7" grpId="0"/>
      <p:bldP spid="8" grpId="0"/>
      <p:bldP spid="19" grpId="0"/>
      <p:bldP spid="20" grpId="0"/>
      <p:bldP spid="21" grpId="0"/>
      <p:bldP spid="26" grpId="0"/>
      <p:bldP spid="3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8403C1-4DC0-034C-454E-A987EAAE8A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D5019B2-4FA6-888D-E373-164710DC2073}"/>
              </a:ext>
            </a:extLst>
          </p:cNvPr>
          <p:cNvSpPr/>
          <p:nvPr/>
        </p:nvSpPr>
        <p:spPr>
          <a:xfrm>
            <a:off x="316800" y="4190400"/>
            <a:ext cx="1656000" cy="633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4A862B-5CDF-C5F8-139B-B1352B726DDF}"/>
              </a:ext>
            </a:extLst>
          </p:cNvPr>
          <p:cNvSpPr txBox="1"/>
          <p:nvPr/>
        </p:nvSpPr>
        <p:spPr>
          <a:xfrm>
            <a:off x="113731" y="134834"/>
            <a:ext cx="8928669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700" b="1" dirty="0">
                <a:solidFill>
                  <a:srgbClr val="003C3B"/>
                </a:solidFill>
                <a:latin typeface="Outfit" pitchFamily="2" charset="0"/>
              </a:rPr>
              <a:t>GEMINI: G</a:t>
            </a:r>
            <a:r>
              <a:rPr lang="en-GB" sz="1700" dirty="0">
                <a:solidFill>
                  <a:srgbClr val="003C3B"/>
                </a:solidFill>
                <a:latin typeface="Outfit" pitchFamily="2" charset="0"/>
              </a:rPr>
              <a:t>enetic </a:t>
            </a:r>
            <a:r>
              <a:rPr lang="en-GB" sz="1700" b="1" dirty="0">
                <a:solidFill>
                  <a:srgbClr val="003C3B"/>
                </a:solidFill>
                <a:latin typeface="Outfit" pitchFamily="2" charset="0"/>
              </a:rPr>
              <a:t>E</a:t>
            </a:r>
            <a:r>
              <a:rPr lang="en-GB" sz="1700" dirty="0">
                <a:solidFill>
                  <a:srgbClr val="003C3B"/>
                </a:solidFill>
                <a:latin typeface="Outfit" pitchFamily="2" charset="0"/>
              </a:rPr>
              <a:t>valuation of </a:t>
            </a:r>
            <a:r>
              <a:rPr lang="en-GB" sz="1700" b="1" dirty="0">
                <a:solidFill>
                  <a:srgbClr val="003C3B"/>
                </a:solidFill>
                <a:latin typeface="Outfit" pitchFamily="2" charset="0"/>
              </a:rPr>
              <a:t>M</a:t>
            </a:r>
            <a:r>
              <a:rPr lang="en-GB" sz="1700" dirty="0">
                <a:solidFill>
                  <a:srgbClr val="003C3B"/>
                </a:solidFill>
                <a:latin typeface="Outfit" pitchFamily="2" charset="0"/>
              </a:rPr>
              <a:t>ultimorbidity towards </a:t>
            </a:r>
            <a:r>
              <a:rPr lang="en-GB" sz="1700" b="1" dirty="0" err="1">
                <a:solidFill>
                  <a:srgbClr val="003C3B"/>
                </a:solidFill>
                <a:latin typeface="Outfit" pitchFamily="2" charset="0"/>
              </a:rPr>
              <a:t>IN</a:t>
            </a:r>
            <a:r>
              <a:rPr lang="en-GB" sz="1700" dirty="0" err="1">
                <a:solidFill>
                  <a:srgbClr val="003C3B"/>
                </a:solidFill>
                <a:latin typeface="Outfit" pitchFamily="2" charset="0"/>
              </a:rPr>
              <a:t>dividualisation</a:t>
            </a:r>
            <a:r>
              <a:rPr lang="en-GB" sz="1700" dirty="0">
                <a:solidFill>
                  <a:srgbClr val="003C3B"/>
                </a:solidFill>
                <a:latin typeface="Outfit" pitchFamily="2" charset="0"/>
              </a:rPr>
              <a:t> of </a:t>
            </a:r>
            <a:r>
              <a:rPr lang="en-GB" sz="1700" b="1" dirty="0">
                <a:solidFill>
                  <a:srgbClr val="003C3B"/>
                </a:solidFill>
                <a:latin typeface="Outfit" pitchFamily="2" charset="0"/>
              </a:rPr>
              <a:t>I</a:t>
            </a:r>
            <a:r>
              <a:rPr lang="en-GB" sz="1700" dirty="0">
                <a:solidFill>
                  <a:srgbClr val="003C3B"/>
                </a:solidFill>
                <a:latin typeface="Outfit" pitchFamily="2" charset="0"/>
              </a:rPr>
              <a:t>nterventions</a:t>
            </a:r>
          </a:p>
        </p:txBody>
      </p:sp>
      <p:pic>
        <p:nvPicPr>
          <p:cNvPr id="5" name="Picture 4" descr="A blue square with black background&#10;&#10;Description automatically generated">
            <a:extLst>
              <a:ext uri="{FF2B5EF4-FFF2-40B4-BE49-F238E27FC236}">
                <a16:creationId xmlns:a16="http://schemas.microsoft.com/office/drawing/2014/main" id="{7A8EDBAC-AC4F-7F34-8A99-CDE9EBC7FA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6870" y="501246"/>
            <a:ext cx="901602" cy="3035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8328E38-73B5-CEEA-A009-945CA1A95BCB}"/>
              </a:ext>
            </a:extLst>
          </p:cNvPr>
          <p:cNvSpPr txBox="1"/>
          <p:nvPr/>
        </p:nvSpPr>
        <p:spPr>
          <a:xfrm>
            <a:off x="7472861" y="796396"/>
            <a:ext cx="206840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GB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Outfit" pitchFamily="2" charset="0"/>
                <a:ea typeface="Calibri" panose="020F0502020204030204" pitchFamily="34" charset="0"/>
                <a:cs typeface="Arial" panose="020B0604020202020204" pitchFamily="34" charset="0"/>
              </a:rPr>
              <a:t>MR/W014548/1</a:t>
            </a:r>
          </a:p>
          <a:p>
            <a:r>
              <a:rPr lang="en-GB" sz="1000" kern="1200" dirty="0">
                <a:solidFill>
                  <a:schemeClr val="tx1"/>
                </a:solidFill>
                <a:latin typeface="Outfit" pitchFamily="2" charset="0"/>
                <a:ea typeface="Calibri" panose="020F0502020204030204" pitchFamily="34" charset="0"/>
                <a:cs typeface="Arial" panose="020B0604020202020204" pitchFamily="34" charset="0"/>
              </a:rPr>
              <a:t>PI: Prof </a:t>
            </a:r>
            <a:r>
              <a:rPr lang="en-GB" sz="1000" b="1" kern="1200" dirty="0">
                <a:solidFill>
                  <a:schemeClr val="tx1"/>
                </a:solidFill>
                <a:latin typeface="Outfit" pitchFamily="2" charset="0"/>
                <a:ea typeface="Calibri" panose="020F0502020204030204" pitchFamily="34" charset="0"/>
                <a:cs typeface="Arial" panose="020B0604020202020204" pitchFamily="34" charset="0"/>
              </a:rPr>
              <a:t>Tim Frayling</a:t>
            </a:r>
            <a:endParaRPr lang="en-GB" sz="1000" b="1" dirty="0">
              <a:solidFill>
                <a:schemeClr val="tx1"/>
              </a:solidFill>
              <a:latin typeface="Outfit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33B9527-D18F-6080-EA3D-760348D033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6025" y="456564"/>
            <a:ext cx="535294" cy="53529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319B9EC-DFE1-09E2-E03C-B6525A31F3CA}"/>
              </a:ext>
            </a:extLst>
          </p:cNvPr>
          <p:cNvSpPr txBox="1"/>
          <p:nvPr/>
        </p:nvSpPr>
        <p:spPr>
          <a:xfrm>
            <a:off x="113731" y="535871"/>
            <a:ext cx="7016664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latin typeface="Outfit" pitchFamily="2" charset="0"/>
              </a:rPr>
              <a:t>Goal: find long-term conditions that co-occur in patients, share genetics, and determine shared mechanism(s)</a:t>
            </a:r>
          </a:p>
          <a:p>
            <a:endParaRPr lang="en-GB" sz="1100" dirty="0">
              <a:latin typeface="Outfit" pitchFamily="2" charset="0"/>
            </a:endParaRPr>
          </a:p>
          <a:p>
            <a:r>
              <a:rPr lang="en-GB" sz="1100" dirty="0">
                <a:latin typeface="Outfit" pitchFamily="2" charset="0"/>
              </a:rPr>
              <a:t>3 years in 1 slide…</a:t>
            </a:r>
          </a:p>
        </p:txBody>
      </p:sp>
      <p:sp>
        <p:nvSpPr>
          <p:cNvPr id="15" name="Content Placeholder 12">
            <a:extLst>
              <a:ext uri="{FF2B5EF4-FFF2-40B4-BE49-F238E27FC236}">
                <a16:creationId xmlns:a16="http://schemas.microsoft.com/office/drawing/2014/main" id="{02374A4D-074E-B1A9-DF63-9210DF7CD557}"/>
              </a:ext>
            </a:extLst>
          </p:cNvPr>
          <p:cNvSpPr txBox="1">
            <a:spLocks/>
          </p:cNvSpPr>
          <p:nvPr/>
        </p:nvSpPr>
        <p:spPr>
          <a:xfrm>
            <a:off x="120213" y="1293742"/>
            <a:ext cx="8751173" cy="12091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buNone/>
            </a:pPr>
            <a:r>
              <a:rPr lang="en-GB" sz="1800" b="1" i="0" u="none" strike="noStrike" baseline="0" dirty="0">
                <a:solidFill>
                  <a:srgbClr val="017D69"/>
                </a:solidFill>
                <a:latin typeface="Outfit" pitchFamily="2" charset="0"/>
                <a:cs typeface="Arial" panose="020B0604020202020204" pitchFamily="34" charset="0"/>
              </a:rPr>
              <a:t>72 long-term chronic conditions </a:t>
            </a:r>
            <a:r>
              <a:rPr lang="en-GB" sz="1800" b="0" i="0" u="none" strike="noStrike" baseline="0" dirty="0">
                <a:latin typeface="Outfit" pitchFamily="2" charset="0"/>
                <a:cs typeface="Arial" panose="020B0604020202020204" pitchFamily="34" charset="0"/>
              </a:rPr>
              <a:t>studied (2,546 pairs)</a:t>
            </a:r>
            <a:endParaRPr lang="en-GB" sz="1800" b="0" i="0" u="none" strike="noStrike" baseline="0" dirty="0">
              <a:solidFill>
                <a:srgbClr val="000000"/>
              </a:solidFill>
              <a:latin typeface="Outfit" pitchFamily="2" charset="0"/>
              <a:cs typeface="Arial" panose="020B0604020202020204" pitchFamily="34" charset="0"/>
            </a:endParaRPr>
          </a:p>
          <a:p>
            <a:pPr lvl="1" fontAlgn="base"/>
            <a:r>
              <a:rPr lang="en-GB" sz="1400" b="0" i="0" dirty="0">
                <a:solidFill>
                  <a:srgbClr val="000000"/>
                </a:solidFill>
                <a:latin typeface="Outfit" pitchFamily="2" charset="0"/>
                <a:cs typeface="Arial" panose="020B0604020202020204" pitchFamily="34" charset="0"/>
              </a:rPr>
              <a:t>&gt;0.5% prevalence in patients aged 65+ in CPRD and SIDIAP primary care cohorts</a:t>
            </a:r>
          </a:p>
          <a:p>
            <a:pPr lvl="1" fontAlgn="base"/>
            <a:r>
              <a:rPr lang="en-US" sz="1400" b="0" i="0" dirty="0">
                <a:solidFill>
                  <a:srgbClr val="000000"/>
                </a:solidFill>
                <a:effectLst/>
                <a:latin typeface="Outfit" pitchFamily="2" charset="0"/>
                <a:cs typeface="Arial" panose="020B0604020202020204" pitchFamily="34" charset="0"/>
              </a:rPr>
              <a:t>Significant genetic heritability (LDSC z-score&gt;4) in UK Biobank</a:t>
            </a:r>
          </a:p>
        </p:txBody>
      </p:sp>
      <p:pic>
        <p:nvPicPr>
          <p:cNvPr id="16" name="Picture 8" descr="Members IDIAP Jordi Gol - Xartec Salut">
            <a:extLst>
              <a:ext uri="{FF2B5EF4-FFF2-40B4-BE49-F238E27FC236}">
                <a16:creationId xmlns:a16="http://schemas.microsoft.com/office/drawing/2014/main" id="{C3AA4D61-23E0-B634-2520-98F48C24E8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8973" y="1668536"/>
            <a:ext cx="766957" cy="319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 descr="UK: CPRD Data Used for Health Research about Obesity and Cancer  (25-AUG-2014) - CHCUK %">
            <a:extLst>
              <a:ext uri="{FF2B5EF4-FFF2-40B4-BE49-F238E27FC236}">
                <a16:creationId xmlns:a16="http://schemas.microsoft.com/office/drawing/2014/main" id="{DB50E047-7840-F92A-4AE0-C58D15E6C0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16117" b="13915"/>
          <a:stretch/>
        </p:blipFill>
        <p:spPr bwMode="auto">
          <a:xfrm>
            <a:off x="7405718" y="1639365"/>
            <a:ext cx="873163" cy="310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 descr="See the source image">
            <a:extLst>
              <a:ext uri="{FF2B5EF4-FFF2-40B4-BE49-F238E27FC236}">
                <a16:creationId xmlns:a16="http://schemas.microsoft.com/office/drawing/2014/main" id="{1628FB64-CF17-F9DE-C131-D4A1B39487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0605" y="2013502"/>
            <a:ext cx="873163" cy="174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6" descr=" Ninon Mounier  ">
            <a:extLst>
              <a:ext uri="{FF2B5EF4-FFF2-40B4-BE49-F238E27FC236}">
                <a16:creationId xmlns:a16="http://schemas.microsoft.com/office/drawing/2014/main" id="{F26D3106-35B4-3071-5D84-701A68989A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3170" y="4216440"/>
            <a:ext cx="345060" cy="345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154C1E16-1CDC-E5B0-26E5-90EBF6D2407F}"/>
              </a:ext>
            </a:extLst>
          </p:cNvPr>
          <p:cNvSpPr txBox="1"/>
          <p:nvPr/>
        </p:nvSpPr>
        <p:spPr>
          <a:xfrm>
            <a:off x="7673026" y="4839154"/>
            <a:ext cx="53096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sz="800" i="1" dirty="0">
                <a:solidFill>
                  <a:srgbClr val="003C3B"/>
                </a:solidFill>
                <a:latin typeface="Outfit" pitchFamily="2" charset="0"/>
              </a:rPr>
              <a:t>Et al…!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Content Placeholder 12">
                <a:extLst>
                  <a:ext uri="{FF2B5EF4-FFF2-40B4-BE49-F238E27FC236}">
                    <a16:creationId xmlns:a16="http://schemas.microsoft.com/office/drawing/2014/main" id="{643F28A3-1C61-4FE5-9789-EC85B78ADC1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6443" y="2453983"/>
                <a:ext cx="8751173" cy="117280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1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fontAlgn="base">
                  <a:buNone/>
                </a:pPr>
                <a:r>
                  <a:rPr lang="en-US" sz="1400" dirty="0">
                    <a:solidFill>
                      <a:srgbClr val="000000"/>
                    </a:solidFill>
                    <a:latin typeface="Outfit" pitchFamily="2" charset="0"/>
                    <a:cs typeface="Arial" panose="020B0604020202020204" pitchFamily="34" charset="0"/>
                  </a:rPr>
                  <a:t>Pairwise observational correlation: meta-analysis of &gt;</a:t>
                </a:r>
                <a:r>
                  <a:rPr lang="en-US" sz="1400" b="1" dirty="0">
                    <a:solidFill>
                      <a:srgbClr val="000000"/>
                    </a:solidFill>
                    <a:latin typeface="Outfit" pitchFamily="2" charset="0"/>
                    <a:cs typeface="Arial" panose="020B0604020202020204" pitchFamily="34" charset="0"/>
                  </a:rPr>
                  <a:t>3 million patients in CPRD and SIDIAP</a:t>
                </a:r>
              </a:p>
              <a:p>
                <a:pPr marL="0" indent="0" fontAlgn="base">
                  <a:buNone/>
                  <a:tabLst>
                    <a:tab pos="5380038" algn="l"/>
                  </a:tabLst>
                </a:pPr>
                <a:r>
                  <a:rPr lang="en-US" sz="1400" dirty="0">
                    <a:solidFill>
                      <a:srgbClr val="000000"/>
                    </a:solidFill>
                    <a:latin typeface="Outfit" pitchFamily="2" charset="0"/>
                    <a:cs typeface="Arial" panose="020B0604020202020204" pitchFamily="34" charset="0"/>
                  </a:rPr>
                  <a:t>Genetics for each condition: meta-analysis of published GWAS, UK Biobank, and </a:t>
                </a:r>
                <a:r>
                  <a:rPr lang="en-US" sz="1400" dirty="0" err="1">
                    <a:solidFill>
                      <a:srgbClr val="000000"/>
                    </a:solidFill>
                    <a:latin typeface="Outfit" pitchFamily="2" charset="0"/>
                    <a:cs typeface="Arial" panose="020B0604020202020204" pitchFamily="34" charset="0"/>
                  </a:rPr>
                  <a:t>FinnGen</a:t>
                </a:r>
                <a:br>
                  <a:rPr lang="en-US" sz="1400" dirty="0">
                    <a:solidFill>
                      <a:srgbClr val="000000"/>
                    </a:solidFill>
                    <a:latin typeface="Outfit" pitchFamily="2" charset="0"/>
                    <a:cs typeface="Arial" panose="020B0604020202020204" pitchFamily="34" charset="0"/>
                  </a:rPr>
                </a:br>
                <a:r>
                  <a:rPr lang="en-US" sz="1400" b="0" i="0" dirty="0">
                    <a:solidFill>
                      <a:srgbClr val="000000"/>
                    </a:solidFill>
                    <a:effectLst/>
                    <a:latin typeface="Outfit" pitchFamily="2" charset="0"/>
                    <a:cs typeface="Arial" panose="020B0604020202020204" pitchFamily="34" charset="0"/>
                  </a:rPr>
                  <a:t>Used </a:t>
                </a:r>
                <a:r>
                  <a:rPr lang="en-US" sz="1400" i="0" dirty="0">
                    <a:solidFill>
                      <a:srgbClr val="000000"/>
                    </a:solidFill>
                    <a:effectLst/>
                    <a:latin typeface="Outfit" pitchFamily="2" charset="0"/>
                    <a:cs typeface="Arial" panose="020B0604020202020204" pitchFamily="34" charset="0"/>
                  </a:rPr>
                  <a:t>LD score regression </a:t>
                </a:r>
                <a:r>
                  <a:rPr lang="en-US" sz="1400" b="0" i="0" dirty="0">
                    <a:solidFill>
                      <a:srgbClr val="000000"/>
                    </a:solidFill>
                    <a:effectLst/>
                    <a:latin typeface="Outfit" pitchFamily="2" charset="0"/>
                    <a:cs typeface="Arial" panose="020B0604020202020204" pitchFamily="34" charset="0"/>
                  </a:rPr>
                  <a:t>to estimate genetic similarity / correlation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GB" sz="1600" i="1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</m:oMath>
                </a14:m>
                <a:r>
                  <a:rPr lang="en-GB" sz="1600" dirty="0">
                    <a:latin typeface="Outfit" pitchFamily="2" charset="0"/>
                  </a:rPr>
                  <a:t>) </a:t>
                </a:r>
                <a:r>
                  <a:rPr lang="en-GB" sz="1400" dirty="0">
                    <a:latin typeface="Outfit" pitchFamily="2" charset="0"/>
                  </a:rPr>
                  <a:t>for each pair</a:t>
                </a:r>
                <a:endParaRPr lang="en-GB" sz="1600" dirty="0">
                  <a:latin typeface="Outfit" pitchFamily="2" charset="0"/>
                </a:endParaRPr>
              </a:p>
            </p:txBody>
          </p:sp>
        </mc:Choice>
        <mc:Fallback xmlns="">
          <p:sp>
            <p:nvSpPr>
              <p:cNvPr id="33" name="Content Placeholder 12">
                <a:extLst>
                  <a:ext uri="{FF2B5EF4-FFF2-40B4-BE49-F238E27FC236}">
                    <a16:creationId xmlns:a16="http://schemas.microsoft.com/office/drawing/2014/main" id="{643F28A3-1C61-4FE5-9789-EC85B78ADC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443" y="2453983"/>
                <a:ext cx="8751173" cy="1172808"/>
              </a:xfrm>
              <a:prstGeom prst="rect">
                <a:avLst/>
              </a:prstGeom>
              <a:blipFill>
                <a:blip r:embed="rId8"/>
                <a:stretch>
                  <a:fillRect l="-20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>
            <a:extLst>
              <a:ext uri="{FF2B5EF4-FFF2-40B4-BE49-F238E27FC236}">
                <a16:creationId xmlns:a16="http://schemas.microsoft.com/office/drawing/2014/main" id="{252162F0-1AC2-CB0F-AC60-780D28964666}"/>
              </a:ext>
            </a:extLst>
          </p:cNvPr>
          <p:cNvSpPr txBox="1"/>
          <p:nvPr/>
        </p:nvSpPr>
        <p:spPr>
          <a:xfrm>
            <a:off x="44009" y="4965778"/>
            <a:ext cx="916822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800" dirty="0">
                <a:solidFill>
                  <a:srgbClr val="003C3B"/>
                </a:solidFill>
                <a:latin typeface="Outfit" pitchFamily="2" charset="0"/>
              </a:rPr>
              <a:t>Murrin </a:t>
            </a:r>
            <a:r>
              <a:rPr lang="en-GB" sz="800" i="1" dirty="0">
                <a:solidFill>
                  <a:srgbClr val="003C3B"/>
                </a:solidFill>
                <a:latin typeface="Outfit" pitchFamily="2" charset="0"/>
              </a:rPr>
              <a:t>et al.</a:t>
            </a:r>
            <a:r>
              <a:rPr lang="en-GB" sz="800" dirty="0">
                <a:solidFill>
                  <a:srgbClr val="003C3B"/>
                </a:solidFill>
                <a:latin typeface="Outfit" pitchFamily="2" charset="0"/>
              </a:rPr>
              <a:t> “A systematic analysis of the contribution of genetics to multimorbidity and comparisons with primary care data” </a:t>
            </a:r>
            <a:r>
              <a:rPr lang="en-GB" sz="800" i="1" dirty="0" err="1">
                <a:solidFill>
                  <a:srgbClr val="003C3B"/>
                </a:solidFill>
                <a:latin typeface="Outfit" pitchFamily="2" charset="0"/>
              </a:rPr>
              <a:t>eBioMedicine</a:t>
            </a:r>
            <a:r>
              <a:rPr lang="en-GB" sz="800" dirty="0">
                <a:solidFill>
                  <a:srgbClr val="003C3B"/>
                </a:solidFill>
                <a:latin typeface="Outfit" pitchFamily="2" charset="0"/>
              </a:rPr>
              <a:t>, 2025. doi:10.1016/j.ebiom.2025.105584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E427C99A-A1EE-CC0F-B9A9-E15CFCE541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9581" y="2748393"/>
            <a:ext cx="405669" cy="460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8" descr="Partidos - 2021-2022 - Carlos Gallego Moll (Carlos Gallego)">
            <a:extLst>
              <a:ext uri="{FF2B5EF4-FFF2-40B4-BE49-F238E27FC236}">
                <a16:creationId xmlns:a16="http://schemas.microsoft.com/office/drawing/2014/main" id="{8B6DB82B-C831-02B8-C1E9-3932AE55A7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3170" y="4578886"/>
            <a:ext cx="345058" cy="338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Title 2">
            <a:extLst>
              <a:ext uri="{FF2B5EF4-FFF2-40B4-BE49-F238E27FC236}">
                <a16:creationId xmlns:a16="http://schemas.microsoft.com/office/drawing/2014/main" id="{1CDFDB35-AA5C-AC26-E11F-C5C2D3587F38}"/>
              </a:ext>
            </a:extLst>
          </p:cNvPr>
          <p:cNvSpPr txBox="1">
            <a:spLocks/>
          </p:cNvSpPr>
          <p:nvPr/>
        </p:nvSpPr>
        <p:spPr>
          <a:xfrm>
            <a:off x="7680071" y="3386071"/>
            <a:ext cx="1657349" cy="136917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1586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2" b="0" i="0" kern="1200">
                <a:solidFill>
                  <a:srgbClr val="003C3B"/>
                </a:solidFill>
                <a:latin typeface="Outfit" pitchFamily="2" charset="0"/>
                <a:ea typeface="+mj-ea"/>
                <a:cs typeface="+mj-cs"/>
              </a:defRPr>
            </a:lvl1pPr>
          </a:lstStyle>
          <a:p>
            <a:pPr>
              <a:lnSpc>
                <a:spcPct val="200000"/>
              </a:lnSpc>
              <a:spcBef>
                <a:spcPts val="0"/>
              </a:spcBef>
            </a:pPr>
            <a:r>
              <a:rPr lang="en-GB" sz="1200" dirty="0"/>
              <a:t>Dr Olivia Murrin Bethany Voller</a:t>
            </a:r>
            <a:br>
              <a:rPr lang="en-GB" sz="1200" dirty="0"/>
            </a:br>
            <a:r>
              <a:rPr lang="en-GB" sz="1200" dirty="0"/>
              <a:t>Dr Ninon Mounier</a:t>
            </a:r>
            <a:br>
              <a:rPr lang="en-GB" sz="1200" dirty="0"/>
            </a:br>
            <a:r>
              <a:rPr lang="en-GB" sz="1200" dirty="0"/>
              <a:t>Carlos Gallego-Moll</a:t>
            </a:r>
            <a:br>
              <a:rPr lang="en-GB" sz="1200" dirty="0"/>
            </a:br>
            <a:endParaRPr lang="en-GB" sz="1200" dirty="0"/>
          </a:p>
        </p:txBody>
      </p:sp>
      <p:pic>
        <p:nvPicPr>
          <p:cNvPr id="40" name="Picture 39" descr="A person taking a selfie&#10;&#10;AI-generated content may be incorrect.">
            <a:extLst>
              <a:ext uri="{FF2B5EF4-FFF2-40B4-BE49-F238E27FC236}">
                <a16:creationId xmlns:a16="http://schemas.microsoft.com/office/drawing/2014/main" id="{B7CDEE0B-A964-54B3-9F9D-84B97798D5D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3169" y="3487922"/>
            <a:ext cx="345059" cy="349662"/>
          </a:xfrm>
          <a:prstGeom prst="rect">
            <a:avLst/>
          </a:prstGeom>
        </p:spPr>
      </p:pic>
      <p:pic>
        <p:nvPicPr>
          <p:cNvPr id="41" name="Picture 40" descr="A person with long hair wearing a black shirt&#10;&#10;AI-generated content may be incorrect.">
            <a:extLst>
              <a:ext uri="{FF2B5EF4-FFF2-40B4-BE49-F238E27FC236}">
                <a16:creationId xmlns:a16="http://schemas.microsoft.com/office/drawing/2014/main" id="{325A3185-0EFA-FD01-1509-F54A6337BA7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69" t="1526" r="22916" b="31359"/>
          <a:stretch/>
        </p:blipFill>
        <p:spPr>
          <a:xfrm>
            <a:off x="7413169" y="3855694"/>
            <a:ext cx="345060" cy="345060"/>
          </a:xfrm>
          <a:prstGeom prst="rect">
            <a:avLst/>
          </a:prstGeom>
        </p:spPr>
      </p:pic>
      <p:pic>
        <p:nvPicPr>
          <p:cNvPr id="9" name="Picture 8" descr="A qr code with green squares&#10;&#10;AI-generated content may be incorrect.">
            <a:extLst>
              <a:ext uri="{FF2B5EF4-FFF2-40B4-BE49-F238E27FC236}">
                <a16:creationId xmlns:a16="http://schemas.microsoft.com/office/drawing/2014/main" id="{5809417E-1A6E-ED9C-D7FF-041943B24CF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3" y="4376085"/>
            <a:ext cx="621106" cy="62110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DED5107-E871-A891-F19A-FA290EEB37C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92036" y="3520295"/>
            <a:ext cx="4874077" cy="149553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91640D3-34E9-E5B0-576A-1A9B0977B37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451272" y="2869027"/>
            <a:ext cx="974475" cy="212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842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3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3F991B-5847-EE53-42A0-A9140A108F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C6C15F9-504A-A960-0416-E64AB374E280}"/>
              </a:ext>
            </a:extLst>
          </p:cNvPr>
          <p:cNvSpPr/>
          <p:nvPr/>
        </p:nvSpPr>
        <p:spPr>
          <a:xfrm>
            <a:off x="316800" y="4190400"/>
            <a:ext cx="1656000" cy="633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4" name="Picture 6" descr=" Ninon Mounier  ">
            <a:extLst>
              <a:ext uri="{FF2B5EF4-FFF2-40B4-BE49-F238E27FC236}">
                <a16:creationId xmlns:a16="http://schemas.microsoft.com/office/drawing/2014/main" id="{CD6A94A8-0319-F1C1-8147-697931ACC0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6046" y="4334999"/>
            <a:ext cx="272184" cy="272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6" descr="A person with long hair wearing a black shirt&#10;&#10;AI-generated content may be incorrect.">
            <a:extLst>
              <a:ext uri="{FF2B5EF4-FFF2-40B4-BE49-F238E27FC236}">
                <a16:creationId xmlns:a16="http://schemas.microsoft.com/office/drawing/2014/main" id="{56209926-9A0E-6989-2B31-2D8B6F16DF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69" t="1526" r="22916" b="31359"/>
          <a:stretch/>
        </p:blipFill>
        <p:spPr>
          <a:xfrm>
            <a:off x="7489628" y="4053337"/>
            <a:ext cx="268600" cy="26860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5C6C2CB3-1414-87EB-14A5-A1C6CB84DA0D}"/>
              </a:ext>
            </a:extLst>
          </p:cNvPr>
          <p:cNvSpPr txBox="1"/>
          <p:nvPr/>
        </p:nvSpPr>
        <p:spPr>
          <a:xfrm>
            <a:off x="7673026" y="4839154"/>
            <a:ext cx="53096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sz="800" i="1" dirty="0">
                <a:solidFill>
                  <a:srgbClr val="003C3B"/>
                </a:solidFill>
                <a:latin typeface="Outfit" pitchFamily="2" charset="0"/>
              </a:rPr>
              <a:t>Et al…!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13B9ECF-7EF1-049C-9726-28FD75924057}"/>
              </a:ext>
            </a:extLst>
          </p:cNvPr>
          <p:cNvSpPr txBox="1"/>
          <p:nvPr/>
        </p:nvSpPr>
        <p:spPr>
          <a:xfrm>
            <a:off x="44009" y="4965778"/>
            <a:ext cx="916822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800" dirty="0">
                <a:solidFill>
                  <a:srgbClr val="003C3B"/>
                </a:solidFill>
                <a:latin typeface="Outfit" pitchFamily="2" charset="0"/>
              </a:rPr>
              <a:t>Murrin </a:t>
            </a:r>
            <a:r>
              <a:rPr lang="en-GB" sz="800" i="1" dirty="0">
                <a:solidFill>
                  <a:srgbClr val="003C3B"/>
                </a:solidFill>
                <a:latin typeface="Outfit" pitchFamily="2" charset="0"/>
              </a:rPr>
              <a:t>et al</a:t>
            </a:r>
            <a:r>
              <a:rPr lang="en-GB" sz="800" dirty="0">
                <a:solidFill>
                  <a:srgbClr val="003C3B"/>
                </a:solidFill>
                <a:latin typeface="Outfit" pitchFamily="2" charset="0"/>
              </a:rPr>
              <a:t>. </a:t>
            </a:r>
            <a:r>
              <a:rPr lang="en-GB" sz="800" i="1" dirty="0" err="1">
                <a:solidFill>
                  <a:srgbClr val="003C3B"/>
                </a:solidFill>
                <a:latin typeface="Outfit" pitchFamily="2" charset="0"/>
              </a:rPr>
              <a:t>eBioMedicine</a:t>
            </a:r>
            <a:r>
              <a:rPr lang="en-GB" sz="800" dirty="0">
                <a:solidFill>
                  <a:srgbClr val="003C3B"/>
                </a:solidFill>
                <a:latin typeface="Outfit" pitchFamily="2" charset="0"/>
              </a:rPr>
              <a:t>, 2025. doi:10.1016/j.ebiom.2025.105584</a:t>
            </a:r>
          </a:p>
        </p:txBody>
      </p:sp>
      <p:pic>
        <p:nvPicPr>
          <p:cNvPr id="38" name="Picture 8" descr="Partidos - 2021-2022 - Carlos Gallego Moll (Carlos Gallego)">
            <a:extLst>
              <a:ext uri="{FF2B5EF4-FFF2-40B4-BE49-F238E27FC236}">
                <a16:creationId xmlns:a16="http://schemas.microsoft.com/office/drawing/2014/main" id="{BDB073E5-F2B3-2078-47BD-EBE3D65D52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4450" y="4620245"/>
            <a:ext cx="273778" cy="26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 diagram of a number of data&#10;&#10;AI-generated content may be incorrect.">
            <a:extLst>
              <a:ext uri="{FF2B5EF4-FFF2-40B4-BE49-F238E27FC236}">
                <a16:creationId xmlns:a16="http://schemas.microsoft.com/office/drawing/2014/main" id="{3859ED1F-E597-04D2-9DB8-DD410CE002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041244" cy="51435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DBD4232-2CAF-2706-DD47-4FD29E8DC4CC}"/>
              </a:ext>
            </a:extLst>
          </p:cNvPr>
          <p:cNvSpPr txBox="1"/>
          <p:nvPr/>
        </p:nvSpPr>
        <p:spPr>
          <a:xfrm>
            <a:off x="4893443" y="-44450"/>
            <a:ext cx="3186222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rgbClr val="017D69"/>
                </a:solidFill>
                <a:latin typeface="Outfit" pitchFamily="2" charset="0"/>
              </a:rPr>
              <a:t>Interactive version and downloads:</a:t>
            </a:r>
          </a:p>
          <a:p>
            <a:r>
              <a:rPr lang="en-GB" sz="1200" b="1" dirty="0">
                <a:solidFill>
                  <a:srgbClr val="00C896"/>
                </a:solidFill>
                <a:latin typeface="Outfit" pitchFamily="2" charset="0"/>
              </a:rPr>
              <a:t>gemini-multimorbidity.shinyapps.io/atlas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53CCF9F-1E05-48B1-E736-C8CB4654E2F0}"/>
              </a:ext>
            </a:extLst>
          </p:cNvPr>
          <p:cNvSpPr txBox="1"/>
          <p:nvPr/>
        </p:nvSpPr>
        <p:spPr>
          <a:xfrm>
            <a:off x="5105485" y="1348551"/>
            <a:ext cx="4106753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fontAlgn="base">
              <a:buNone/>
            </a:pPr>
            <a:r>
              <a:rPr lang="en-GB" sz="1000" dirty="0">
                <a:solidFill>
                  <a:schemeClr val="tx1"/>
                </a:solidFill>
                <a:latin typeface="Outfit" pitchFamily="2" charset="0"/>
              </a:rPr>
              <a:t>Substantial correlation in the observational data (patient cohorts)</a:t>
            </a:r>
          </a:p>
          <a:p>
            <a:pPr marL="0" indent="0" fontAlgn="base">
              <a:buNone/>
            </a:pPr>
            <a:r>
              <a:rPr lang="en-GB" sz="900" dirty="0">
                <a:solidFill>
                  <a:schemeClr val="tx1"/>
                </a:solidFill>
                <a:latin typeface="Outfit" pitchFamily="2" charset="0"/>
              </a:rPr>
              <a:t>	Logistic regressions adjusted for age and sex</a:t>
            </a:r>
          </a:p>
          <a:p>
            <a:pPr marL="0" indent="0" fontAlgn="base">
              <a:buNone/>
            </a:pPr>
            <a:endParaRPr lang="en-GB" sz="1000" dirty="0">
              <a:solidFill>
                <a:schemeClr val="tx1"/>
              </a:solidFill>
              <a:latin typeface="Outfit" pitchFamily="2" charset="0"/>
            </a:endParaRPr>
          </a:p>
          <a:p>
            <a:pPr marL="0" indent="0" fontAlgn="base">
              <a:buNone/>
            </a:pPr>
            <a:r>
              <a:rPr lang="en-GB" sz="1000" dirty="0">
                <a:solidFill>
                  <a:schemeClr val="tx1"/>
                </a:solidFill>
                <a:latin typeface="Outfit" pitchFamily="2" charset="0"/>
              </a:rPr>
              <a:t>Evidence of shared genetics for </a:t>
            </a:r>
            <a:r>
              <a:rPr lang="en-GB" sz="1000" b="1" dirty="0">
                <a:solidFill>
                  <a:schemeClr val="tx1"/>
                </a:solidFill>
                <a:latin typeface="Outfit" pitchFamily="2" charset="0"/>
              </a:rPr>
              <a:t>1,631 pairs of conditions </a:t>
            </a:r>
            <a:r>
              <a:rPr lang="en-GB" sz="1000" dirty="0">
                <a:solidFill>
                  <a:schemeClr val="tx1"/>
                </a:solidFill>
                <a:latin typeface="Outfit" pitchFamily="2" charset="0"/>
              </a:rPr>
              <a:t>(LDSC)</a:t>
            </a:r>
          </a:p>
          <a:p>
            <a:pPr marL="0" indent="0" fontAlgn="base">
              <a:buNone/>
            </a:pPr>
            <a:r>
              <a:rPr lang="en-GB" sz="1000" dirty="0">
                <a:solidFill>
                  <a:schemeClr val="tx1"/>
                </a:solidFill>
                <a:latin typeface="Outfit" pitchFamily="2" charset="0"/>
              </a:rPr>
              <a:t>	221 </a:t>
            </a:r>
            <a:r>
              <a:rPr lang="en-GB" sz="1000" b="1" dirty="0">
                <a:solidFill>
                  <a:schemeClr val="tx1"/>
                </a:solidFill>
                <a:latin typeface="Outfit" pitchFamily="2" charset="0"/>
              </a:rPr>
              <a:t>within-domain pairs, </a:t>
            </a:r>
            <a:r>
              <a:rPr lang="en-GB" sz="1000" dirty="0">
                <a:solidFill>
                  <a:schemeClr val="tx1"/>
                </a:solidFill>
                <a:latin typeface="Outfit" pitchFamily="2" charset="0"/>
              </a:rPr>
              <a:t>1410 </a:t>
            </a:r>
            <a:r>
              <a:rPr lang="en-GB" sz="1000" b="1" dirty="0">
                <a:solidFill>
                  <a:schemeClr val="tx1"/>
                </a:solidFill>
                <a:latin typeface="Outfit" pitchFamily="2" charset="0"/>
              </a:rPr>
              <a:t>cross-domain pairs</a:t>
            </a:r>
          </a:p>
        </p:txBody>
      </p:sp>
      <p:pic>
        <p:nvPicPr>
          <p:cNvPr id="6" name="Picture 5" descr="A qr code with green squares&#10;&#10;AI-generated content may be incorrect.">
            <a:extLst>
              <a:ext uri="{FF2B5EF4-FFF2-40B4-BE49-F238E27FC236}">
                <a16:creationId xmlns:a16="http://schemas.microsoft.com/office/drawing/2014/main" id="{A82FD2A2-2F67-8DAE-CA3D-1284ECA1BD3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8065" y="28607"/>
            <a:ext cx="1126671" cy="1126671"/>
          </a:xfrm>
          <a:prstGeom prst="rect">
            <a:avLst/>
          </a:prstGeom>
        </p:spPr>
      </p:pic>
      <p:pic>
        <p:nvPicPr>
          <p:cNvPr id="7" name="Picture 8" descr="Members IDIAP Jordi Gol - Xartec Salut">
            <a:extLst>
              <a:ext uri="{FF2B5EF4-FFF2-40B4-BE49-F238E27FC236}">
                <a16:creationId xmlns:a16="http://schemas.microsoft.com/office/drawing/2014/main" id="{3AA155B1-184B-276B-2FFA-63E8E8231E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80" t="1" b="-1"/>
          <a:stretch/>
        </p:blipFill>
        <p:spPr bwMode="auto">
          <a:xfrm>
            <a:off x="8874918" y="1532052"/>
            <a:ext cx="269081" cy="173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UK: CPRD Data Used for Health Research about Obesity and Cancer  (25-AUG-2014) - CHCUK %">
            <a:extLst>
              <a:ext uri="{FF2B5EF4-FFF2-40B4-BE49-F238E27FC236}">
                <a16:creationId xmlns:a16="http://schemas.microsoft.com/office/drawing/2014/main" id="{D8E7F304-3D05-6492-4A51-E36660CCD7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78" t="1" r="16117" b="13915"/>
          <a:stretch/>
        </p:blipFill>
        <p:spPr bwMode="auto">
          <a:xfrm>
            <a:off x="8563212" y="1532052"/>
            <a:ext cx="269081" cy="148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3E4241C2-88CA-D309-A804-777E48BFD55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38167888"/>
                  </p:ext>
                </p:extLst>
              </p:nvPr>
            </p:nvGraphicFramePr>
            <p:xfrm>
              <a:off x="5060238" y="2197846"/>
              <a:ext cx="4040900" cy="93192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50025">
                      <a:extLst>
                        <a:ext uri="{9D8B030D-6E8A-4147-A177-3AD203B41FA5}">
                          <a16:colId xmlns:a16="http://schemas.microsoft.com/office/drawing/2014/main" val="2245470365"/>
                        </a:ext>
                      </a:extLst>
                    </a:gridCol>
                    <a:gridCol w="635793">
                      <a:extLst>
                        <a:ext uri="{9D8B030D-6E8A-4147-A177-3AD203B41FA5}">
                          <a16:colId xmlns:a16="http://schemas.microsoft.com/office/drawing/2014/main" val="438251914"/>
                        </a:ext>
                      </a:extLst>
                    </a:gridCol>
                    <a:gridCol w="1207294">
                      <a:extLst>
                        <a:ext uri="{9D8B030D-6E8A-4147-A177-3AD203B41FA5}">
                          <a16:colId xmlns:a16="http://schemas.microsoft.com/office/drawing/2014/main" val="699365207"/>
                        </a:ext>
                      </a:extLst>
                    </a:gridCol>
                    <a:gridCol w="1347788">
                      <a:extLst>
                        <a:ext uri="{9D8B030D-6E8A-4147-A177-3AD203B41FA5}">
                          <a16:colId xmlns:a16="http://schemas.microsoft.com/office/drawing/2014/main" val="38512778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latin typeface="Outfit" pitchFamily="2" charset="0"/>
                            </a:rPr>
                            <a:t>D1</a:t>
                          </a:r>
                        </a:p>
                      </a:txBody>
                      <a:tcPr>
                        <a:solidFill>
                          <a:srgbClr val="017D6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latin typeface="Outfit" pitchFamily="2" charset="0"/>
                            </a:rPr>
                            <a:t>D2</a:t>
                          </a:r>
                        </a:p>
                      </a:txBody>
                      <a:tcPr>
                        <a:solidFill>
                          <a:srgbClr val="017D6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latin typeface="Outfit" pitchFamily="2" charset="0"/>
                            </a:rPr>
                            <a:t>Observational association</a:t>
                          </a:r>
                          <a:br>
                            <a:rPr lang="en-GB" dirty="0">
                              <a:latin typeface="Outfit" pitchFamily="2" charset="0"/>
                            </a:rPr>
                          </a:br>
                          <a:r>
                            <a:rPr lang="en-GB" b="0" dirty="0">
                              <a:latin typeface="Outfit" pitchFamily="2" charset="0"/>
                            </a:rPr>
                            <a:t>Odds Ratio (95% CIs)</a:t>
                          </a:r>
                        </a:p>
                      </a:txBody>
                      <a:tcPr>
                        <a:solidFill>
                          <a:srgbClr val="017D6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latin typeface="Outfit" pitchFamily="2" charset="0"/>
                            </a:rPr>
                            <a:t>Genetic correlation</a:t>
                          </a:r>
                          <a:br>
                            <a:rPr lang="en-GB" dirty="0">
                              <a:latin typeface="Outfit" pitchFamily="2" charset="0"/>
                            </a:rPr>
                          </a:b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9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9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GB" sz="900" i="1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sub>
                              </m:sSub>
                              <m:r>
                                <a:rPr lang="en-GB" sz="900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oMath>
                          </a14:m>
                          <a:r>
                            <a:rPr lang="en-GB" b="0" dirty="0">
                              <a:latin typeface="Outfit" pitchFamily="2" charset="0"/>
                            </a:rPr>
                            <a:t>(95% CIs)</a:t>
                          </a:r>
                        </a:p>
                      </a:txBody>
                      <a:tcPr>
                        <a:solidFill>
                          <a:srgbClr val="017D69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3356022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latin typeface="Outfit" pitchFamily="2" charset="0"/>
                            </a:rPr>
                            <a:t>Atrial Fibrillation</a:t>
                          </a:r>
                          <a:br>
                            <a:rPr lang="en-GB" dirty="0">
                              <a:latin typeface="Outfit" pitchFamily="2" charset="0"/>
                            </a:rPr>
                          </a:br>
                          <a:endParaRPr lang="en-GB" dirty="0">
                            <a:latin typeface="Outfit" pitchFamily="2" charset="0"/>
                          </a:endParaRPr>
                        </a:p>
                      </a:txBody>
                      <a:tcPr>
                        <a:solidFill>
                          <a:srgbClr val="F5F5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latin typeface="Outfit" pitchFamily="2" charset="0"/>
                            </a:rPr>
                            <a:t>Coronary Heart Disease</a:t>
                          </a:r>
                        </a:p>
                      </a:txBody>
                      <a:tcPr>
                        <a:solidFill>
                          <a:srgbClr val="F5F5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GB" sz="1000" b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2.44 (2.42 to 2.46)</a:t>
                          </a:r>
                        </a:p>
                      </a:txBody>
                      <a:tcPr>
                        <a:solidFill>
                          <a:srgbClr val="F5F5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b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0.25 (0.22 to 0.29)</a:t>
                          </a:r>
                        </a:p>
                      </a:txBody>
                      <a:tcPr>
                        <a:solidFill>
                          <a:srgbClr val="F5F5F5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0799341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3E4241C2-88CA-D309-A804-777E48BFD55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38167888"/>
                  </p:ext>
                </p:extLst>
              </p:nvPr>
            </p:nvGraphicFramePr>
            <p:xfrm>
              <a:off x="5060238" y="2197846"/>
              <a:ext cx="4040900" cy="93192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50025">
                      <a:extLst>
                        <a:ext uri="{9D8B030D-6E8A-4147-A177-3AD203B41FA5}">
                          <a16:colId xmlns:a16="http://schemas.microsoft.com/office/drawing/2014/main" val="2245470365"/>
                        </a:ext>
                      </a:extLst>
                    </a:gridCol>
                    <a:gridCol w="635793">
                      <a:extLst>
                        <a:ext uri="{9D8B030D-6E8A-4147-A177-3AD203B41FA5}">
                          <a16:colId xmlns:a16="http://schemas.microsoft.com/office/drawing/2014/main" val="438251914"/>
                        </a:ext>
                      </a:extLst>
                    </a:gridCol>
                    <a:gridCol w="1207294">
                      <a:extLst>
                        <a:ext uri="{9D8B030D-6E8A-4147-A177-3AD203B41FA5}">
                          <a16:colId xmlns:a16="http://schemas.microsoft.com/office/drawing/2014/main" val="699365207"/>
                        </a:ext>
                      </a:extLst>
                    </a:gridCol>
                    <a:gridCol w="1347788">
                      <a:extLst>
                        <a:ext uri="{9D8B030D-6E8A-4147-A177-3AD203B41FA5}">
                          <a16:colId xmlns:a16="http://schemas.microsoft.com/office/drawing/2014/main" val="385127786"/>
                        </a:ext>
                      </a:extLst>
                    </a:gridCol>
                  </a:tblGrid>
                  <a:tr h="465963"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latin typeface="Outfit" pitchFamily="2" charset="0"/>
                            </a:rPr>
                            <a:t>D1</a:t>
                          </a:r>
                        </a:p>
                      </a:txBody>
                      <a:tcPr>
                        <a:solidFill>
                          <a:srgbClr val="017D6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latin typeface="Outfit" pitchFamily="2" charset="0"/>
                            </a:rPr>
                            <a:t>D2</a:t>
                          </a:r>
                        </a:p>
                      </a:txBody>
                      <a:tcPr>
                        <a:solidFill>
                          <a:srgbClr val="017D6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latin typeface="Outfit" pitchFamily="2" charset="0"/>
                            </a:rPr>
                            <a:t>Observational association</a:t>
                          </a:r>
                          <a:br>
                            <a:rPr lang="en-GB" dirty="0">
                              <a:latin typeface="Outfit" pitchFamily="2" charset="0"/>
                            </a:rPr>
                          </a:br>
                          <a:r>
                            <a:rPr lang="en-GB" b="0" dirty="0">
                              <a:latin typeface="Outfit" pitchFamily="2" charset="0"/>
                            </a:rPr>
                            <a:t>Odds Ratio (95% CIs)</a:t>
                          </a:r>
                        </a:p>
                      </a:txBody>
                      <a:tcPr>
                        <a:solidFill>
                          <a:srgbClr val="017D6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9"/>
                          <a:stretch>
                            <a:fillRect l="-200452" t="-1299" r="-2262" b="-10259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33560226"/>
                      </a:ext>
                    </a:extLst>
                  </a:tr>
                  <a:tr h="465963"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latin typeface="Outfit" pitchFamily="2" charset="0"/>
                            </a:rPr>
                            <a:t>Atrial Fibrillation</a:t>
                          </a:r>
                          <a:br>
                            <a:rPr lang="en-GB" dirty="0">
                              <a:latin typeface="Outfit" pitchFamily="2" charset="0"/>
                            </a:rPr>
                          </a:br>
                          <a:endParaRPr lang="en-GB" dirty="0">
                            <a:latin typeface="Outfit" pitchFamily="2" charset="0"/>
                          </a:endParaRPr>
                        </a:p>
                      </a:txBody>
                      <a:tcPr>
                        <a:solidFill>
                          <a:srgbClr val="F5F5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latin typeface="Outfit" pitchFamily="2" charset="0"/>
                            </a:rPr>
                            <a:t>Coronary Heart Disease</a:t>
                          </a:r>
                        </a:p>
                      </a:txBody>
                      <a:tcPr>
                        <a:solidFill>
                          <a:srgbClr val="F5F5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GB" sz="1000" b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2.44 (2.42 to 2.46)</a:t>
                          </a:r>
                        </a:p>
                      </a:txBody>
                      <a:tcPr>
                        <a:solidFill>
                          <a:srgbClr val="F5F5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b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0.25 (0.22 to 0.29)</a:t>
                          </a:r>
                        </a:p>
                      </a:txBody>
                      <a:tcPr>
                        <a:solidFill>
                          <a:srgbClr val="F5F5F5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07993415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EE3C424A-E161-403B-9657-FF8CE2896E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1823211"/>
              </p:ext>
            </p:extLst>
          </p:nvPr>
        </p:nvGraphicFramePr>
        <p:xfrm>
          <a:off x="5057855" y="3130030"/>
          <a:ext cx="4024233" cy="3708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55980">
                  <a:extLst>
                    <a:ext uri="{9D8B030D-6E8A-4147-A177-3AD203B41FA5}">
                      <a16:colId xmlns:a16="http://schemas.microsoft.com/office/drawing/2014/main" val="2245470365"/>
                    </a:ext>
                  </a:extLst>
                </a:gridCol>
                <a:gridCol w="633010">
                  <a:extLst>
                    <a:ext uri="{9D8B030D-6E8A-4147-A177-3AD203B41FA5}">
                      <a16:colId xmlns:a16="http://schemas.microsoft.com/office/drawing/2014/main" val="438251914"/>
                    </a:ext>
                  </a:extLst>
                </a:gridCol>
                <a:gridCol w="1206505">
                  <a:extLst>
                    <a:ext uri="{9D8B030D-6E8A-4147-A177-3AD203B41FA5}">
                      <a16:colId xmlns:a16="http://schemas.microsoft.com/office/drawing/2014/main" val="699365207"/>
                    </a:ext>
                  </a:extLst>
                </a:gridCol>
                <a:gridCol w="1328738">
                  <a:extLst>
                    <a:ext uri="{9D8B030D-6E8A-4147-A177-3AD203B41FA5}">
                      <a16:colId xmlns:a16="http://schemas.microsoft.com/office/drawing/2014/main" val="3851277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>
                          <a:latin typeface="Outfit" pitchFamily="2" charset="0"/>
                        </a:rPr>
                        <a:t>Osteoarthritis</a:t>
                      </a:r>
                    </a:p>
                  </a:txBody>
                  <a:tcP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Outfit" pitchFamily="2" charset="0"/>
                        </a:rPr>
                        <a:t>Type 2</a:t>
                      </a:r>
                      <a:br>
                        <a:rPr lang="en-GB" dirty="0">
                          <a:latin typeface="Outfit" pitchFamily="2" charset="0"/>
                        </a:rPr>
                      </a:br>
                      <a:r>
                        <a:rPr lang="en-GB" dirty="0">
                          <a:latin typeface="Outfit" pitchFamily="2" charset="0"/>
                        </a:rPr>
                        <a:t>Diabetes</a:t>
                      </a:r>
                    </a:p>
                  </a:txBody>
                  <a:tcP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b="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1.25 (1.24 to 1.26)</a:t>
                      </a:r>
                    </a:p>
                  </a:txBody>
                  <a:tcP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000" b="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0.22 (0.18 to 0.26)</a:t>
                      </a:r>
                    </a:p>
                  </a:txBody>
                  <a:tcPr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7993415"/>
                  </a:ext>
                </a:extLst>
              </a:tr>
            </a:tbl>
          </a:graphicData>
        </a:graphic>
      </p:graphicFrame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01A566D-AB55-3653-6360-4E520C882D00}"/>
              </a:ext>
            </a:extLst>
          </p:cNvPr>
          <p:cNvCxnSpPr>
            <a:cxnSpLocks/>
          </p:cNvCxnSpPr>
          <p:nvPr/>
        </p:nvCxnSpPr>
        <p:spPr>
          <a:xfrm flipH="1">
            <a:off x="6291263" y="2128605"/>
            <a:ext cx="189763" cy="487642"/>
          </a:xfrm>
          <a:prstGeom prst="line">
            <a:avLst/>
          </a:prstGeom>
          <a:ln w="12700">
            <a:solidFill>
              <a:srgbClr val="01DCA5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6B7C2DA-BECA-A5E4-50E7-89764585A798}"/>
              </a:ext>
            </a:extLst>
          </p:cNvPr>
          <p:cNvCxnSpPr>
            <a:cxnSpLocks/>
          </p:cNvCxnSpPr>
          <p:nvPr/>
        </p:nvCxnSpPr>
        <p:spPr>
          <a:xfrm flipH="1">
            <a:off x="7666804" y="2173049"/>
            <a:ext cx="229421" cy="979599"/>
          </a:xfrm>
          <a:prstGeom prst="line">
            <a:avLst/>
          </a:prstGeom>
          <a:ln w="12700">
            <a:solidFill>
              <a:srgbClr val="01DCA5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0DF00271-2A0E-7A9C-8C90-EF07CD5A08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4855354"/>
              </p:ext>
            </p:extLst>
          </p:nvPr>
        </p:nvGraphicFramePr>
        <p:xfrm>
          <a:off x="5060379" y="3502473"/>
          <a:ext cx="4021709" cy="35699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54646">
                  <a:extLst>
                    <a:ext uri="{9D8B030D-6E8A-4147-A177-3AD203B41FA5}">
                      <a16:colId xmlns:a16="http://schemas.microsoft.com/office/drawing/2014/main" val="2245470365"/>
                    </a:ext>
                  </a:extLst>
                </a:gridCol>
                <a:gridCol w="628650">
                  <a:extLst>
                    <a:ext uri="{9D8B030D-6E8A-4147-A177-3AD203B41FA5}">
                      <a16:colId xmlns:a16="http://schemas.microsoft.com/office/drawing/2014/main" val="438251914"/>
                    </a:ext>
                  </a:extLst>
                </a:gridCol>
                <a:gridCol w="1209675">
                  <a:extLst>
                    <a:ext uri="{9D8B030D-6E8A-4147-A177-3AD203B41FA5}">
                      <a16:colId xmlns:a16="http://schemas.microsoft.com/office/drawing/2014/main" val="699365207"/>
                    </a:ext>
                  </a:extLst>
                </a:gridCol>
                <a:gridCol w="1328738">
                  <a:extLst>
                    <a:ext uri="{9D8B030D-6E8A-4147-A177-3AD203B41FA5}">
                      <a16:colId xmlns:a16="http://schemas.microsoft.com/office/drawing/2014/main" val="385127786"/>
                    </a:ext>
                  </a:extLst>
                </a:gridCol>
              </a:tblGrid>
              <a:tr h="356992">
                <a:tc>
                  <a:txBody>
                    <a:bodyPr/>
                    <a:lstStyle/>
                    <a:p>
                      <a:r>
                        <a:rPr lang="en-GB" dirty="0">
                          <a:latin typeface="Outfit" pitchFamily="2" charset="0"/>
                        </a:rPr>
                        <a:t>Rheumatoid</a:t>
                      </a:r>
                      <a:br>
                        <a:rPr lang="en-GB" dirty="0">
                          <a:latin typeface="Outfit" pitchFamily="2" charset="0"/>
                        </a:rPr>
                      </a:br>
                      <a:r>
                        <a:rPr lang="en-GB" dirty="0">
                          <a:latin typeface="Outfit" pitchFamily="2" charset="0"/>
                        </a:rPr>
                        <a:t>Arthritis</a:t>
                      </a:r>
                    </a:p>
                  </a:txBody>
                  <a:tcP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Outfit" pitchFamily="2" charset="0"/>
                        </a:rPr>
                        <a:t>Skin</a:t>
                      </a:r>
                      <a:br>
                        <a:rPr lang="en-GB" dirty="0">
                          <a:latin typeface="Outfit" pitchFamily="2" charset="0"/>
                        </a:rPr>
                      </a:br>
                      <a:r>
                        <a:rPr lang="en-GB" dirty="0">
                          <a:latin typeface="Outfit" pitchFamily="2" charset="0"/>
                        </a:rPr>
                        <a:t>Cancer</a:t>
                      </a:r>
                    </a:p>
                  </a:txBody>
                  <a:tcP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b="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1.15 (1.12 to 1.18)</a:t>
                      </a:r>
                    </a:p>
                  </a:txBody>
                  <a:tcP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000" b="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-0.14 (-0.21 to -0.06)</a:t>
                      </a:r>
                    </a:p>
                  </a:txBody>
                  <a:tcPr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7993415"/>
                  </a:ext>
                </a:extLst>
              </a:tr>
            </a:tbl>
          </a:graphicData>
        </a:graphic>
      </p:graphicFrame>
      <p:sp>
        <p:nvSpPr>
          <p:cNvPr id="19" name="Title 2">
            <a:extLst>
              <a:ext uri="{FF2B5EF4-FFF2-40B4-BE49-F238E27FC236}">
                <a16:creationId xmlns:a16="http://schemas.microsoft.com/office/drawing/2014/main" id="{ACF87F36-65D4-3C80-21E2-0990A9FACAF9}"/>
              </a:ext>
            </a:extLst>
          </p:cNvPr>
          <p:cNvSpPr txBox="1">
            <a:spLocks/>
          </p:cNvSpPr>
          <p:nvPr/>
        </p:nvSpPr>
        <p:spPr>
          <a:xfrm>
            <a:off x="7680071" y="3723543"/>
            <a:ext cx="1657349" cy="116592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1586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2" b="0" i="0" kern="1200">
                <a:solidFill>
                  <a:srgbClr val="003C3B"/>
                </a:solidFill>
                <a:latin typeface="Outfit" pitchFamily="2" charset="0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GB" sz="1200" dirty="0"/>
              <a:t>Dr Olivia Murrin Bethany Voller</a:t>
            </a:r>
            <a:br>
              <a:rPr lang="en-GB" sz="1200" dirty="0"/>
            </a:br>
            <a:r>
              <a:rPr lang="en-GB" sz="1200" dirty="0"/>
              <a:t>Dr Ninon Mounier</a:t>
            </a:r>
            <a:br>
              <a:rPr lang="en-GB" sz="1200" dirty="0"/>
            </a:br>
            <a:r>
              <a:rPr lang="en-GB" sz="1200" dirty="0"/>
              <a:t>Carlos Gallego-Moll</a:t>
            </a:r>
            <a:br>
              <a:rPr lang="en-GB" sz="1200" dirty="0"/>
            </a:br>
            <a:endParaRPr lang="en-GB" sz="1200" dirty="0"/>
          </a:p>
        </p:txBody>
      </p:sp>
      <p:pic>
        <p:nvPicPr>
          <p:cNvPr id="26" name="Picture 25" descr="A person taking a selfie&#10;&#10;AI-generated content may be incorrect.">
            <a:extLst>
              <a:ext uri="{FF2B5EF4-FFF2-40B4-BE49-F238E27FC236}">
                <a16:creationId xmlns:a16="http://schemas.microsoft.com/office/drawing/2014/main" id="{0FDC79D9-369B-4BC1-191E-8E182DA03CD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9627" y="3768091"/>
            <a:ext cx="268601" cy="272184"/>
          </a:xfrm>
          <a:prstGeom prst="rect">
            <a:avLst/>
          </a:prstGeom>
        </p:spPr>
      </p:pic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BC493802-FDFB-C9D3-21CA-44290063C176}"/>
              </a:ext>
            </a:extLst>
          </p:cNvPr>
          <p:cNvCxnSpPr>
            <a:cxnSpLocks/>
          </p:cNvCxnSpPr>
          <p:nvPr/>
        </p:nvCxnSpPr>
        <p:spPr>
          <a:xfrm flipH="1">
            <a:off x="7666804" y="2180249"/>
            <a:ext cx="246032" cy="1361508"/>
          </a:xfrm>
          <a:prstGeom prst="line">
            <a:avLst/>
          </a:prstGeom>
          <a:ln w="12700">
            <a:solidFill>
              <a:srgbClr val="01DCA5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AE24E07C-B143-21F8-1DF7-4A1E391A9D9A}"/>
              </a:ext>
            </a:extLst>
          </p:cNvPr>
          <p:cNvSpPr txBox="1"/>
          <p:nvPr/>
        </p:nvSpPr>
        <p:spPr>
          <a:xfrm>
            <a:off x="5231313" y="4081155"/>
            <a:ext cx="205789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fontAlgn="base">
              <a:buNone/>
            </a:pPr>
            <a:r>
              <a:rPr lang="en-GB" sz="1000" dirty="0">
                <a:solidFill>
                  <a:schemeClr val="tx1"/>
                </a:solidFill>
                <a:latin typeface="Outfit" pitchFamily="2" charset="0"/>
              </a:rPr>
              <a:t>Shared genetics implies shared </a:t>
            </a:r>
            <a:br>
              <a:rPr lang="en-GB" sz="1000" dirty="0">
                <a:solidFill>
                  <a:schemeClr val="tx1"/>
                </a:solidFill>
                <a:latin typeface="Outfit" pitchFamily="2" charset="0"/>
              </a:rPr>
            </a:br>
            <a:r>
              <a:rPr lang="en-GB" sz="1000" dirty="0">
                <a:solidFill>
                  <a:schemeClr val="tx1"/>
                </a:solidFill>
                <a:latin typeface="Outfit" pitchFamily="2" charset="0"/>
              </a:rPr>
              <a:t>causal mechanisms…</a:t>
            </a:r>
            <a:br>
              <a:rPr lang="en-GB" sz="1000" dirty="0">
                <a:solidFill>
                  <a:schemeClr val="tx1"/>
                </a:solidFill>
                <a:latin typeface="Outfit" pitchFamily="2" charset="0"/>
              </a:rPr>
            </a:br>
            <a:br>
              <a:rPr lang="en-GB" sz="1000" dirty="0">
                <a:solidFill>
                  <a:schemeClr val="tx1"/>
                </a:solidFill>
                <a:latin typeface="Outfit" pitchFamily="2" charset="0"/>
              </a:rPr>
            </a:br>
            <a:r>
              <a:rPr lang="en-GB" sz="1000" dirty="0">
                <a:solidFill>
                  <a:schemeClr val="tx1"/>
                </a:solidFill>
                <a:latin typeface="Outfit" pitchFamily="2" charset="0"/>
              </a:rPr>
              <a:t>But what are they?</a:t>
            </a:r>
            <a:endParaRPr lang="en-GB" sz="1000" b="1" dirty="0">
              <a:solidFill>
                <a:schemeClr val="tx1"/>
              </a:solidFill>
              <a:latin typeface="Outfit" pitchFamily="2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F13EF35-D8A6-DB01-7E34-545496F36E33}"/>
              </a:ext>
            </a:extLst>
          </p:cNvPr>
          <p:cNvSpPr/>
          <p:nvPr/>
        </p:nvSpPr>
        <p:spPr>
          <a:xfrm>
            <a:off x="5057855" y="3129772"/>
            <a:ext cx="4021709" cy="3585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8CDE42B-AA9E-90F2-3B9C-E1DF24FCFE8D}"/>
              </a:ext>
            </a:extLst>
          </p:cNvPr>
          <p:cNvSpPr/>
          <p:nvPr/>
        </p:nvSpPr>
        <p:spPr>
          <a:xfrm>
            <a:off x="5057855" y="3511944"/>
            <a:ext cx="4021709" cy="3585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Content Placeholder 12">
            <a:extLst>
              <a:ext uri="{FF2B5EF4-FFF2-40B4-BE49-F238E27FC236}">
                <a16:creationId xmlns:a16="http://schemas.microsoft.com/office/drawing/2014/main" id="{CCFCEC69-28E0-D7A8-661F-CA3D1F8D28DC}"/>
              </a:ext>
            </a:extLst>
          </p:cNvPr>
          <p:cNvSpPr txBox="1">
            <a:spLocks/>
          </p:cNvSpPr>
          <p:nvPr/>
        </p:nvSpPr>
        <p:spPr>
          <a:xfrm>
            <a:off x="5057855" y="760389"/>
            <a:ext cx="3842187" cy="5788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buNone/>
            </a:pPr>
            <a:r>
              <a:rPr lang="en-GB" sz="1200" b="1" i="0" u="none" strike="noStrike" baseline="0" dirty="0">
                <a:solidFill>
                  <a:srgbClr val="017D69"/>
                </a:solidFill>
                <a:latin typeface="Outfit" pitchFamily="2" charset="0"/>
                <a:cs typeface="Arial" panose="020B0604020202020204" pitchFamily="34" charset="0"/>
              </a:rPr>
              <a:t>72 long-term chronic conditions </a:t>
            </a:r>
            <a:br>
              <a:rPr lang="en-GB" sz="1200" b="1" i="0" u="none" strike="noStrike" baseline="0" dirty="0">
                <a:solidFill>
                  <a:srgbClr val="017D69"/>
                </a:solidFill>
                <a:latin typeface="Outfit" pitchFamily="2" charset="0"/>
                <a:cs typeface="Arial" panose="020B0604020202020204" pitchFamily="34" charset="0"/>
              </a:rPr>
            </a:br>
            <a:r>
              <a:rPr lang="en-GB" sz="1200" b="0" i="0" u="none" strike="noStrike" baseline="0" dirty="0">
                <a:latin typeface="Outfit" pitchFamily="2" charset="0"/>
                <a:cs typeface="Arial" panose="020B0604020202020204" pitchFamily="34" charset="0"/>
              </a:rPr>
              <a:t>	2,546 pairs</a:t>
            </a:r>
            <a:endParaRPr lang="en-GB" sz="1200" b="0" i="0" u="none" strike="noStrike" baseline="0" dirty="0">
              <a:solidFill>
                <a:srgbClr val="000000"/>
              </a:solidFill>
              <a:latin typeface="Outfit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3131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3" grpId="0" animBg="1"/>
      <p:bldP spid="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E06433-BD9A-D886-CB52-E8C5E64EBF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3F9F94A-69F8-0B40-8F5C-A52E083DA558}"/>
              </a:ext>
            </a:extLst>
          </p:cNvPr>
          <p:cNvSpPr/>
          <p:nvPr/>
        </p:nvSpPr>
        <p:spPr>
          <a:xfrm>
            <a:off x="316800" y="4190400"/>
            <a:ext cx="1656000" cy="633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8C11C91-F9C0-4743-5112-2643A67B8E86}"/>
              </a:ext>
            </a:extLst>
          </p:cNvPr>
          <p:cNvSpPr txBox="1"/>
          <p:nvPr/>
        </p:nvSpPr>
        <p:spPr>
          <a:xfrm>
            <a:off x="113731" y="134834"/>
            <a:ext cx="7542449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700" b="1" dirty="0">
                <a:solidFill>
                  <a:srgbClr val="003C3B"/>
                </a:solidFill>
                <a:latin typeface="Outfit" pitchFamily="2" charset="0"/>
              </a:rPr>
              <a:t>How much of the genetic correlation between conditions is due to obesity?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48CD824-51B7-9EA7-109F-3ED815C86782}"/>
                  </a:ext>
                </a:extLst>
              </p:cNvPr>
              <p:cNvSpPr txBox="1"/>
              <p:nvPr/>
            </p:nvSpPr>
            <p:spPr>
              <a:xfrm>
                <a:off x="185283" y="4187480"/>
                <a:ext cx="7135864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100" dirty="0">
                    <a:latin typeface="Outfit" pitchFamily="2" charset="0"/>
                  </a:rPr>
                  <a:t>We asked “How much of the shared genetic correlation disappears between condition 1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1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1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GB" sz="11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sz="1100" dirty="0">
                    <a:latin typeface="Outfit" pitchFamily="2" charset="0"/>
                  </a:rPr>
                  <a:t>) and condition 2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1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1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GB" sz="11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sz="1100" dirty="0">
                    <a:latin typeface="Outfit" pitchFamily="2" charset="0"/>
                  </a:rPr>
                  <a:t>), </a:t>
                </a:r>
                <a:br>
                  <a:rPr lang="en-GB" sz="1100" dirty="0">
                    <a:latin typeface="Outfit" pitchFamily="2" charset="0"/>
                  </a:rPr>
                </a:br>
                <a:r>
                  <a:rPr lang="en-GB" sz="1100" dirty="0">
                    <a:latin typeface="Outfit" pitchFamily="2" charset="0"/>
                  </a:rPr>
                  <a:t>after accounting for the genetics of obesity (</a:t>
                </a:r>
                <a14:m>
                  <m:oMath xmlns:m="http://schemas.openxmlformats.org/officeDocument/2006/math">
                    <m:r>
                      <a:rPr lang="en-GB" sz="1100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GB" sz="1100" dirty="0">
                    <a:latin typeface="Outfit" pitchFamily="2" charset="0"/>
                  </a:rPr>
                  <a:t>)?”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48CD824-51B7-9EA7-109F-3ED815C867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283" y="4187480"/>
                <a:ext cx="7135864" cy="430887"/>
              </a:xfrm>
              <a:prstGeom prst="rect">
                <a:avLst/>
              </a:prstGeom>
              <a:blipFill>
                <a:blip r:embed="rId2"/>
                <a:stretch>
                  <a:fillRect b="-845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476A4B10-D9EB-F7E2-099A-7A1699DB424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5269102"/>
                  </p:ext>
                </p:extLst>
              </p:nvPr>
            </p:nvGraphicFramePr>
            <p:xfrm>
              <a:off x="204134" y="671132"/>
              <a:ext cx="4040900" cy="83680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50025">
                      <a:extLst>
                        <a:ext uri="{9D8B030D-6E8A-4147-A177-3AD203B41FA5}">
                          <a16:colId xmlns:a16="http://schemas.microsoft.com/office/drawing/2014/main" val="2245470365"/>
                        </a:ext>
                      </a:extLst>
                    </a:gridCol>
                    <a:gridCol w="635793">
                      <a:extLst>
                        <a:ext uri="{9D8B030D-6E8A-4147-A177-3AD203B41FA5}">
                          <a16:colId xmlns:a16="http://schemas.microsoft.com/office/drawing/2014/main" val="438251914"/>
                        </a:ext>
                      </a:extLst>
                    </a:gridCol>
                    <a:gridCol w="1207294">
                      <a:extLst>
                        <a:ext uri="{9D8B030D-6E8A-4147-A177-3AD203B41FA5}">
                          <a16:colId xmlns:a16="http://schemas.microsoft.com/office/drawing/2014/main" val="699365207"/>
                        </a:ext>
                      </a:extLst>
                    </a:gridCol>
                    <a:gridCol w="1347788">
                      <a:extLst>
                        <a:ext uri="{9D8B030D-6E8A-4147-A177-3AD203B41FA5}">
                          <a16:colId xmlns:a16="http://schemas.microsoft.com/office/drawing/2014/main" val="38512778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5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50" b="1" i="1" smtClean="0">
                                        <a:latin typeface="Cambria Math" panose="02040503050406030204" pitchFamily="18" charset="0"/>
                                      </a:rPr>
                                      <m:t>𝒀</m:t>
                                    </m:r>
                                  </m:e>
                                  <m:sub>
                                    <m:r>
                                      <a:rPr lang="en-GB" sz="1050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b="1" dirty="0">
                            <a:latin typeface="Outfit" pitchFamily="2" charset="0"/>
                          </a:endParaRPr>
                        </a:p>
                      </a:txBody>
                      <a:tcPr>
                        <a:solidFill>
                          <a:srgbClr val="017D6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5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50" b="1" i="1" smtClean="0">
                                        <a:latin typeface="Cambria Math" panose="02040503050406030204" pitchFamily="18" charset="0"/>
                                      </a:rPr>
                                      <m:t>𝒀</m:t>
                                    </m:r>
                                  </m:e>
                                  <m:sub>
                                    <m:r>
                                      <a:rPr lang="en-GB" sz="1050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b="1" dirty="0">
                            <a:latin typeface="Outfit" pitchFamily="2" charset="0"/>
                          </a:endParaRPr>
                        </a:p>
                      </a:txBody>
                      <a:tcPr>
                        <a:solidFill>
                          <a:srgbClr val="017D6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latin typeface="Outfit" pitchFamily="2" charset="0"/>
                            </a:rPr>
                            <a:t>Observational association</a:t>
                          </a:r>
                          <a:br>
                            <a:rPr lang="en-GB" dirty="0">
                              <a:latin typeface="Outfit" pitchFamily="2" charset="0"/>
                            </a:rPr>
                          </a:br>
                          <a:r>
                            <a:rPr lang="en-GB" b="0" dirty="0">
                              <a:latin typeface="Outfit" pitchFamily="2" charset="0"/>
                            </a:rPr>
                            <a:t>Odds Ratio (95% CIs)</a:t>
                          </a:r>
                        </a:p>
                      </a:txBody>
                      <a:tcPr>
                        <a:solidFill>
                          <a:srgbClr val="017D6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latin typeface="Outfit" pitchFamily="2" charset="0"/>
                            </a:rPr>
                            <a:t>Genetic correlation</a:t>
                          </a:r>
                          <a:br>
                            <a:rPr lang="en-GB" dirty="0">
                              <a:latin typeface="Outfit" pitchFamily="2" charset="0"/>
                            </a:rPr>
                          </a:b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9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9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GB" sz="900" i="1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sub>
                              </m:sSub>
                              <m:r>
                                <a:rPr lang="en-GB" sz="900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oMath>
                          </a14:m>
                          <a:r>
                            <a:rPr lang="en-GB" b="0" dirty="0">
                              <a:latin typeface="Outfit" pitchFamily="2" charset="0"/>
                            </a:rPr>
                            <a:t>(95% CIs)</a:t>
                          </a:r>
                        </a:p>
                      </a:txBody>
                      <a:tcPr>
                        <a:solidFill>
                          <a:srgbClr val="017D69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3356022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latin typeface="Outfit" pitchFamily="2" charset="0"/>
                            </a:rPr>
                            <a:t>Osteoarthritis</a:t>
                          </a:r>
                        </a:p>
                      </a:txBody>
                      <a:tcPr>
                        <a:solidFill>
                          <a:srgbClr val="F5F5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latin typeface="Outfit" pitchFamily="2" charset="0"/>
                            </a:rPr>
                            <a:t>Type 2</a:t>
                          </a:r>
                          <a:br>
                            <a:rPr lang="en-GB" dirty="0">
                              <a:latin typeface="Outfit" pitchFamily="2" charset="0"/>
                            </a:rPr>
                          </a:br>
                          <a:r>
                            <a:rPr lang="en-GB" dirty="0">
                              <a:latin typeface="Outfit" pitchFamily="2" charset="0"/>
                            </a:rPr>
                            <a:t>Diabetes</a:t>
                          </a:r>
                        </a:p>
                      </a:txBody>
                      <a:tcPr>
                        <a:solidFill>
                          <a:srgbClr val="F5F5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000" b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1.25 (1.24 to 1.26)</a:t>
                          </a:r>
                        </a:p>
                      </a:txBody>
                      <a:tcPr>
                        <a:solidFill>
                          <a:srgbClr val="F5F5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b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0.22 (0.18 to 0.26)</a:t>
                          </a:r>
                        </a:p>
                      </a:txBody>
                      <a:tcPr>
                        <a:solidFill>
                          <a:srgbClr val="F5F5F5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0799341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476A4B10-D9EB-F7E2-099A-7A1699DB424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5269102"/>
                  </p:ext>
                </p:extLst>
              </p:nvPr>
            </p:nvGraphicFramePr>
            <p:xfrm>
              <a:off x="204134" y="671132"/>
              <a:ext cx="4040900" cy="83680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50025">
                      <a:extLst>
                        <a:ext uri="{9D8B030D-6E8A-4147-A177-3AD203B41FA5}">
                          <a16:colId xmlns:a16="http://schemas.microsoft.com/office/drawing/2014/main" val="2245470365"/>
                        </a:ext>
                      </a:extLst>
                    </a:gridCol>
                    <a:gridCol w="635793">
                      <a:extLst>
                        <a:ext uri="{9D8B030D-6E8A-4147-A177-3AD203B41FA5}">
                          <a16:colId xmlns:a16="http://schemas.microsoft.com/office/drawing/2014/main" val="438251914"/>
                        </a:ext>
                      </a:extLst>
                    </a:gridCol>
                    <a:gridCol w="1207294">
                      <a:extLst>
                        <a:ext uri="{9D8B030D-6E8A-4147-A177-3AD203B41FA5}">
                          <a16:colId xmlns:a16="http://schemas.microsoft.com/office/drawing/2014/main" val="699365207"/>
                        </a:ext>
                      </a:extLst>
                    </a:gridCol>
                    <a:gridCol w="1347788">
                      <a:extLst>
                        <a:ext uri="{9D8B030D-6E8A-4147-A177-3AD203B41FA5}">
                          <a16:colId xmlns:a16="http://schemas.microsoft.com/office/drawing/2014/main" val="385127786"/>
                        </a:ext>
                      </a:extLst>
                    </a:gridCol>
                  </a:tblGrid>
                  <a:tr h="46596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714" t="-1299" r="-377143" b="-818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35577" t="-1299" r="-407692" b="-818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latin typeface="Outfit" pitchFamily="2" charset="0"/>
                            </a:rPr>
                            <a:t>Observational association</a:t>
                          </a:r>
                          <a:br>
                            <a:rPr lang="en-GB" dirty="0">
                              <a:latin typeface="Outfit" pitchFamily="2" charset="0"/>
                            </a:rPr>
                          </a:br>
                          <a:r>
                            <a:rPr lang="en-GB" b="0" dirty="0">
                              <a:latin typeface="Outfit" pitchFamily="2" charset="0"/>
                            </a:rPr>
                            <a:t>Odds Ratio (95% CIs)</a:t>
                          </a:r>
                        </a:p>
                      </a:txBody>
                      <a:tcPr>
                        <a:solidFill>
                          <a:srgbClr val="017D6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0905" t="-1299" r="-1810" b="-8181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3356022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latin typeface="Outfit" pitchFamily="2" charset="0"/>
                            </a:rPr>
                            <a:t>Osteoarthritis</a:t>
                          </a:r>
                        </a:p>
                      </a:txBody>
                      <a:tcPr>
                        <a:solidFill>
                          <a:srgbClr val="F5F5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latin typeface="Outfit" pitchFamily="2" charset="0"/>
                            </a:rPr>
                            <a:t>Type 2</a:t>
                          </a:r>
                          <a:br>
                            <a:rPr lang="en-GB" dirty="0">
                              <a:latin typeface="Outfit" pitchFamily="2" charset="0"/>
                            </a:rPr>
                          </a:br>
                          <a:r>
                            <a:rPr lang="en-GB" dirty="0">
                              <a:latin typeface="Outfit" pitchFamily="2" charset="0"/>
                            </a:rPr>
                            <a:t>Diabetes</a:t>
                          </a:r>
                        </a:p>
                      </a:txBody>
                      <a:tcPr>
                        <a:solidFill>
                          <a:srgbClr val="F5F5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000" b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1.25 (1.24 to 1.26)</a:t>
                          </a:r>
                        </a:p>
                      </a:txBody>
                      <a:tcPr>
                        <a:solidFill>
                          <a:srgbClr val="F5F5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b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0.22 (0.18 to 0.26)</a:t>
                          </a:r>
                        </a:p>
                      </a:txBody>
                      <a:tcPr>
                        <a:solidFill>
                          <a:srgbClr val="F5F5F5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0799341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FE61EEB-77A5-56FB-615E-5CE36254050C}"/>
                  </a:ext>
                </a:extLst>
              </p:cNvPr>
              <p:cNvSpPr txBox="1"/>
              <p:nvPr/>
            </p:nvSpPr>
            <p:spPr>
              <a:xfrm>
                <a:off x="3511579" y="1869959"/>
                <a:ext cx="26770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FE61EEB-77A5-56FB-615E-5CE3625405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1579" y="1869959"/>
                <a:ext cx="267701" cy="276999"/>
              </a:xfrm>
              <a:prstGeom prst="rect">
                <a:avLst/>
              </a:prstGeom>
              <a:blipFill>
                <a:blip r:embed="rId4"/>
                <a:stretch>
                  <a:fillRect l="-18182" r="-6818" b="-1777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40CA1E6-B762-B58D-BE53-704FB9D40006}"/>
                  </a:ext>
                </a:extLst>
              </p:cNvPr>
              <p:cNvSpPr txBox="1"/>
              <p:nvPr/>
            </p:nvSpPr>
            <p:spPr>
              <a:xfrm>
                <a:off x="4447493" y="1869959"/>
                <a:ext cx="2730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40CA1E6-B762-B58D-BE53-704FB9D400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7493" y="1869959"/>
                <a:ext cx="273023" cy="276999"/>
              </a:xfrm>
              <a:prstGeom prst="rect">
                <a:avLst/>
              </a:prstGeom>
              <a:blipFill>
                <a:blip r:embed="rId5"/>
                <a:stretch>
                  <a:fillRect l="-20455" r="-6818" b="-1777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AC1535F-2E59-5210-F5A8-4C7D97F56119}"/>
                  </a:ext>
                </a:extLst>
              </p:cNvPr>
              <p:cNvSpPr txBox="1"/>
              <p:nvPr/>
            </p:nvSpPr>
            <p:spPr>
              <a:xfrm>
                <a:off x="4026193" y="2868489"/>
                <a:ext cx="21884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AC1535F-2E59-5210-F5A8-4C7D97F561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6193" y="2868489"/>
                <a:ext cx="218841" cy="276999"/>
              </a:xfrm>
              <a:prstGeom prst="rect">
                <a:avLst/>
              </a:prstGeom>
              <a:blipFill>
                <a:blip r:embed="rId6"/>
                <a:stretch>
                  <a:fillRect l="-22222" r="-22222" b="-888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ABA4CD3-4E9E-8B89-97CF-F05E9B9A6174}"/>
              </a:ext>
            </a:extLst>
          </p:cNvPr>
          <p:cNvCxnSpPr>
            <a:cxnSpLocks/>
            <a:stCxn id="17" idx="0"/>
          </p:cNvCxnSpPr>
          <p:nvPr/>
        </p:nvCxnSpPr>
        <p:spPr>
          <a:xfrm flipH="1" flipV="1">
            <a:off x="3807995" y="2186051"/>
            <a:ext cx="327619" cy="6824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0FD0B53-9967-1B58-0079-96EA6A200F8F}"/>
              </a:ext>
            </a:extLst>
          </p:cNvPr>
          <p:cNvCxnSpPr>
            <a:cxnSpLocks/>
            <a:stCxn id="17" idx="0"/>
          </p:cNvCxnSpPr>
          <p:nvPr/>
        </p:nvCxnSpPr>
        <p:spPr>
          <a:xfrm flipV="1">
            <a:off x="4135614" y="2186051"/>
            <a:ext cx="311879" cy="6824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94BE93D-48E1-9AD8-BF1A-CAD6C8B67E8B}"/>
                  </a:ext>
                </a:extLst>
              </p:cNvPr>
              <p:cNvSpPr txBox="1"/>
              <p:nvPr/>
            </p:nvSpPr>
            <p:spPr>
              <a:xfrm>
                <a:off x="4026193" y="3750568"/>
                <a:ext cx="22012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94BE93D-48E1-9AD8-BF1A-CAD6C8B67E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6193" y="3750568"/>
                <a:ext cx="220125" cy="276999"/>
              </a:xfrm>
              <a:prstGeom prst="rect">
                <a:avLst/>
              </a:prstGeom>
              <a:blipFill>
                <a:blip r:embed="rId7"/>
                <a:stretch>
                  <a:fillRect l="-21622" r="-16216" b="-869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2C0F7AC-422D-BFD4-B79D-CB23392ED523}"/>
              </a:ext>
            </a:extLst>
          </p:cNvPr>
          <p:cNvCxnSpPr>
            <a:cxnSpLocks/>
            <a:stCxn id="21" idx="0"/>
            <a:endCxn id="17" idx="2"/>
          </p:cNvCxnSpPr>
          <p:nvPr/>
        </p:nvCxnSpPr>
        <p:spPr>
          <a:xfrm flipH="1" flipV="1">
            <a:off x="4135614" y="3145488"/>
            <a:ext cx="642" cy="6050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Arc 28">
            <a:extLst>
              <a:ext uri="{FF2B5EF4-FFF2-40B4-BE49-F238E27FC236}">
                <a16:creationId xmlns:a16="http://schemas.microsoft.com/office/drawing/2014/main" id="{3A2A9B2B-F7E2-5C3B-4568-90D9DA7D07A6}"/>
              </a:ext>
            </a:extLst>
          </p:cNvPr>
          <p:cNvSpPr/>
          <p:nvPr/>
        </p:nvSpPr>
        <p:spPr>
          <a:xfrm rot="11611271">
            <a:off x="3519459" y="807432"/>
            <a:ext cx="4826827" cy="3912967"/>
          </a:xfrm>
          <a:prstGeom prst="arc">
            <a:avLst>
              <a:gd name="adj1" fmla="val 19123777"/>
              <a:gd name="adj2" fmla="val 0"/>
            </a:avLst>
          </a:prstGeom>
          <a:ln w="12700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Arc 29">
            <a:extLst>
              <a:ext uri="{FF2B5EF4-FFF2-40B4-BE49-F238E27FC236}">
                <a16:creationId xmlns:a16="http://schemas.microsoft.com/office/drawing/2014/main" id="{E7F02F79-8224-928E-9765-22CFC1A56B31}"/>
              </a:ext>
            </a:extLst>
          </p:cNvPr>
          <p:cNvSpPr/>
          <p:nvPr/>
        </p:nvSpPr>
        <p:spPr>
          <a:xfrm rot="9988729" flipH="1">
            <a:off x="-82150" y="805286"/>
            <a:ext cx="4826827" cy="3912967"/>
          </a:xfrm>
          <a:prstGeom prst="arc">
            <a:avLst>
              <a:gd name="adj1" fmla="val 19103278"/>
              <a:gd name="adj2" fmla="val 0"/>
            </a:avLst>
          </a:prstGeom>
          <a:ln w="12700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366934A-16B2-74AE-8007-D04CC1C6DAB8}"/>
              </a:ext>
            </a:extLst>
          </p:cNvPr>
          <p:cNvSpPr txBox="1"/>
          <p:nvPr/>
        </p:nvSpPr>
        <p:spPr>
          <a:xfrm>
            <a:off x="5583916" y="2637656"/>
            <a:ext cx="106952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rgbClr val="0070C0"/>
                </a:solidFill>
                <a:latin typeface="Outfit" pitchFamily="2" charset="0"/>
              </a:rPr>
              <a:t>Remaining</a:t>
            </a:r>
            <a:br>
              <a:rPr lang="en-GB" sz="1400" dirty="0">
                <a:solidFill>
                  <a:srgbClr val="0070C0"/>
                </a:solidFill>
                <a:latin typeface="Outfit" pitchFamily="2" charset="0"/>
              </a:rPr>
            </a:br>
            <a:r>
              <a:rPr lang="en-GB" sz="1400" dirty="0">
                <a:solidFill>
                  <a:srgbClr val="0070C0"/>
                </a:solidFill>
                <a:latin typeface="Outfit" pitchFamily="2" charset="0"/>
              </a:rPr>
              <a:t>genetic</a:t>
            </a:r>
            <a:br>
              <a:rPr lang="en-GB" sz="1400" dirty="0">
                <a:solidFill>
                  <a:srgbClr val="0070C0"/>
                </a:solidFill>
                <a:latin typeface="Outfit" pitchFamily="2" charset="0"/>
              </a:rPr>
            </a:br>
            <a:r>
              <a:rPr lang="en-GB" sz="1400" dirty="0">
                <a:solidFill>
                  <a:srgbClr val="0070C0"/>
                </a:solidFill>
                <a:latin typeface="Outfit" pitchFamily="2" charset="0"/>
              </a:rPr>
              <a:t>correlation</a:t>
            </a:r>
          </a:p>
        </p:txBody>
      </p:sp>
    </p:spTree>
    <p:extLst>
      <p:ext uri="{BB962C8B-B14F-4D97-AF65-F5344CB8AC3E}">
        <p14:creationId xmlns:p14="http://schemas.microsoft.com/office/powerpoint/2010/main" val="1154439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4" grpId="0"/>
      <p:bldP spid="15" grpId="0"/>
      <p:bldP spid="17" grpId="0"/>
      <p:bldP spid="21" grpId="0"/>
      <p:bldP spid="29" grpId="0" animBg="1"/>
      <p:bldP spid="30" grpId="0" animBg="1"/>
      <p:bldP spid="3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04D3FD-78B4-3B5B-AB49-C04B88E5C2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5D03380-2508-AB1A-D32A-403BBF59264D}"/>
              </a:ext>
            </a:extLst>
          </p:cNvPr>
          <p:cNvSpPr/>
          <p:nvPr/>
        </p:nvSpPr>
        <p:spPr>
          <a:xfrm>
            <a:off x="316800" y="4152300"/>
            <a:ext cx="1656000" cy="633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628030A-6861-BA33-CC8F-2E40C6A73C42}"/>
              </a:ext>
            </a:extLst>
          </p:cNvPr>
          <p:cNvSpPr txBox="1"/>
          <p:nvPr/>
        </p:nvSpPr>
        <p:spPr>
          <a:xfrm>
            <a:off x="113731" y="134834"/>
            <a:ext cx="5000087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700" b="1" dirty="0">
                <a:solidFill>
                  <a:srgbClr val="003C3B"/>
                </a:solidFill>
                <a:latin typeface="Outfit" pitchFamily="2" charset="0"/>
              </a:rPr>
              <a:t>Calculating partial pairwise genetic correlations</a:t>
            </a:r>
          </a:p>
        </p:txBody>
      </p:sp>
      <p:pic>
        <p:nvPicPr>
          <p:cNvPr id="6" name="Picture 6" descr=" Ninon Mounier  ">
            <a:extLst>
              <a:ext uri="{FF2B5EF4-FFF2-40B4-BE49-F238E27FC236}">
                <a16:creationId xmlns:a16="http://schemas.microsoft.com/office/drawing/2014/main" id="{6811D308-C2DD-8EDD-A044-CB7A748F79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101" y="43002"/>
            <a:ext cx="779196" cy="825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F137436-6959-9F6F-432F-BC4B22C4C634}"/>
              </a:ext>
            </a:extLst>
          </p:cNvPr>
          <p:cNvSpPr txBox="1"/>
          <p:nvPr/>
        </p:nvSpPr>
        <p:spPr>
          <a:xfrm>
            <a:off x="5559547" y="673821"/>
            <a:ext cx="28049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200" dirty="0">
                <a:latin typeface="Outfit" pitchFamily="2" charset="0"/>
              </a:rPr>
              <a:t>Led by Dr Ninon Mounier</a:t>
            </a:r>
          </a:p>
        </p:txBody>
      </p:sp>
      <p:sp>
        <p:nvSpPr>
          <p:cNvPr id="9" name="Content Placeholder 12">
            <a:extLst>
              <a:ext uri="{FF2B5EF4-FFF2-40B4-BE49-F238E27FC236}">
                <a16:creationId xmlns:a16="http://schemas.microsoft.com/office/drawing/2014/main" id="{B2436AB5-B930-526A-1B66-95B9464FE9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4150" y="2067021"/>
            <a:ext cx="8140952" cy="25938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1800" dirty="0"/>
              <a:t>Obtain partial genetic correlation</a:t>
            </a:r>
          </a:p>
          <a:p>
            <a:pPr marL="0" indent="0">
              <a:buNone/>
            </a:pPr>
            <a:endParaRPr lang="en-GB" sz="1800" b="1" dirty="0"/>
          </a:p>
          <a:p>
            <a:pPr marL="0" indent="0">
              <a:buNone/>
            </a:pPr>
            <a:endParaRPr lang="en-GB" sz="1800" b="1" dirty="0"/>
          </a:p>
          <a:p>
            <a:pPr marL="0" indent="0">
              <a:buNone/>
            </a:pPr>
            <a:r>
              <a:rPr lang="en-GB" sz="1700" dirty="0"/>
              <a:t>Test for the difference between unadjusted and partial genetic correlations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A3AD7D81-EE57-73AB-A806-33B13F88A067}"/>
                  </a:ext>
                </a:extLst>
              </p:cNvPr>
              <p:cNvSpPr/>
              <p:nvPr/>
            </p:nvSpPr>
            <p:spPr>
              <a:xfrm>
                <a:off x="1525149" y="3441722"/>
                <a:ext cx="6466449" cy="9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 defTabSz="646755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GB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Futura Medium" charset="0"/>
                          <a:cs typeface="Futura Medium" charset="0"/>
                        </a:rPr>
                        <m:t>𝑡</m:t>
                      </m:r>
                      <m:r>
                        <a:rPr kumimoji="0" lang="fr-FR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charset="0"/>
                          <a:ea typeface="Futura Medium" charset="0"/>
                          <a:cs typeface="Futura Medium" charset="0"/>
                        </a:rPr>
                        <m:t>= </m:t>
                      </m:r>
                      <m:f>
                        <m:fPr>
                          <m:ctrlPr>
                            <a:rPr kumimoji="0" lang="mr-IN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Futura Medium" charset="0"/>
                              <a:cs typeface="Futura Medium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{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}</m:t>
                              </m:r>
                            </m:sub>
                          </m:sSub>
                          <m:r>
                            <a:rPr kumimoji="0" lang="fr-FR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Futura Medium" charset="0"/>
                              <a:cs typeface="Futura Medium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d>
                                <m:dPr>
                                  <m:begChr m:val="{"/>
                                  <m:endChr m:val="|"/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𝐵𝑀𝐼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}</m:t>
                              </m:r>
                            </m:sub>
                          </m:sSub>
                        </m:num>
                        <m:den>
                          <m:rad>
                            <m:radPr>
                              <m:degHide m:val="on"/>
                              <m:ctrlPr>
                                <a:rPr kumimoji="0" lang="mr-IN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Futura Medium" charset="0"/>
                                  <a:cs typeface="Futura Medium" charset="0"/>
                                </a:rPr>
                              </m:ctrlPr>
                            </m:radPr>
                            <m:deg/>
                            <m:e>
                              <m:r>
                                <m:rPr>
                                  <m:sty m:val="p"/>
                                </m:rPr>
                                <a:rPr kumimoji="0" lang="en-GB" b="0" i="0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Futura Medium" charset="0"/>
                                  <a:cs typeface="Futura Medium" charset="0"/>
                                </a:rPr>
                                <m:t>V</m:t>
                              </m:r>
                              <m:r>
                                <m:rPr>
                                  <m:sty m:val="p"/>
                                </m:rPr>
                                <a:rPr kumimoji="0" lang="fr-FR" b="0" i="0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ea typeface="Futura Medium" charset="0"/>
                                  <a:cs typeface="Futura Medium" charset="0"/>
                                </a:rPr>
                                <m:t>ar</m:t>
                              </m:r>
                              <m:d>
                                <m:dPr>
                                  <m:ctrlPr>
                                    <a:rPr kumimoji="0" lang="fr-FR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Futura Medium" charset="0"/>
                                      <a:cs typeface="Futura Medium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{</m:t>
                                      </m:r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}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kumimoji="0" lang="fr-FR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ea typeface="Futura Medium" charset="0"/>
                                  <a:cs typeface="Futura Medium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kumimoji="0" lang="en-GB" b="0" i="0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Futura Medium" charset="0"/>
                                  <a:cs typeface="Futura Medium" charset="0"/>
                                </a:rPr>
                                <m:t>V</m:t>
                              </m:r>
                              <m:r>
                                <m:rPr>
                                  <m:sty m:val="p"/>
                                </m:rPr>
                                <a:rPr kumimoji="0" lang="fr-FR" b="0" i="0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ea typeface="Futura Medium" charset="0"/>
                                  <a:cs typeface="Futura Medium" charset="0"/>
                                </a:rPr>
                                <m:t>ar</m:t>
                              </m:r>
                              <m:d>
                                <m:dPr>
                                  <m:ctrlPr>
                                    <a:rPr kumimoji="0" lang="fr-FR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Futura Medium" charset="0"/>
                                      <a:cs typeface="Futura Medium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  <m:d>
                                        <m:dPr>
                                          <m:begChr m:val="{"/>
                                          <m:endChr m:val="|"/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</m:e>
                                      </m:d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𝐵𝑀𝐼</m:t>
                                      </m:r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}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kumimoji="0" lang="fr-FR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ea typeface="Futura Medium" charset="0"/>
                                  <a:cs typeface="Futura Medium" charset="0"/>
                                </a:rPr>
                                <m:t> −2 </m:t>
                              </m:r>
                              <m:r>
                                <m:rPr>
                                  <m:sty m:val="p"/>
                                </m:rPr>
                                <a:rPr kumimoji="0" lang="en-GB" b="0" i="0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Futura Medium" charset="0"/>
                                  <a:cs typeface="Futura Medium" charset="0"/>
                                </a:rPr>
                                <m:t>C</m:t>
                              </m:r>
                              <m:r>
                                <m:rPr>
                                  <m:sty m:val="p"/>
                                </m:rPr>
                                <a:rPr kumimoji="0" lang="fr-FR" b="0" i="0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ea typeface="Futura Medium" charset="0"/>
                                  <a:cs typeface="Futura Medium" charset="0"/>
                                </a:rPr>
                                <m:t>ov</m:t>
                              </m:r>
                              <m:d>
                                <m:dPr>
                                  <m:ctrlPr>
                                    <a:rPr kumimoji="0" lang="fr-FR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Futura Medium" charset="0"/>
                                      <a:cs typeface="Futura Medium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{</m:t>
                                      </m:r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}</m:t>
                                      </m:r>
                                    </m:sub>
                                  </m:sSub>
                                  <m:r>
                                    <a:rPr kumimoji="0" lang="fr-FR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charset="0"/>
                                      <a:ea typeface="Futura Medium" charset="0"/>
                                      <a:cs typeface="Futura Medium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  <m:d>
                                        <m:dPr>
                                          <m:begChr m:val="{"/>
                                          <m:endChr m:val="|"/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</m:e>
                                      </m:d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𝐵𝑀𝐼</m:t>
                                      </m:r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}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rad>
                        </m:den>
                      </m:f>
                    </m:oMath>
                  </m:oMathPara>
                </a14:m>
                <a:endParaRPr kumimoji="0" lang="en-GB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A3AD7D81-EE57-73AB-A806-33B13F88A0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5149" y="3441722"/>
                <a:ext cx="6466449" cy="9769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02F536E-05FC-6857-A8D8-EA115BD7F029}"/>
                  </a:ext>
                </a:extLst>
              </p:cNvPr>
              <p:cNvSpPr txBox="1"/>
              <p:nvPr/>
            </p:nvSpPr>
            <p:spPr>
              <a:xfrm>
                <a:off x="164149" y="4599815"/>
                <a:ext cx="10912210" cy="3802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646755">
                  <a:tabLst>
                    <a:tab pos="1343025" algn="l"/>
                  </a:tabLst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1600" b="0" i="0" smtClean="0">
                        <a:solidFill>
                          <a:srgbClr val="438177"/>
                        </a:solidFill>
                        <a:latin typeface="Cambria Math" panose="02040503050406030204" pitchFamily="18" charset="0"/>
                        <a:ea typeface="Futura Medium" charset="0"/>
                        <a:cs typeface="Futura Medium" charset="0"/>
                      </a:rPr>
                      <m:t>Var</m:t>
                    </m:r>
                    <m:d>
                      <m:dPr>
                        <m:ctrlPr>
                          <a:rPr lang="fr-FR" sz="1600" i="1">
                            <a:solidFill>
                              <a:srgbClr val="438177"/>
                            </a:solidFill>
                            <a:latin typeface="Cambria Math" panose="02040503050406030204" pitchFamily="18" charset="0"/>
                            <a:ea typeface="Futura Medium" charset="0"/>
                            <a:cs typeface="Futura Medium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1600" i="1">
                                <a:solidFill>
                                  <a:srgbClr val="43817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GB" sz="1600" i="1">
                                    <a:solidFill>
                                      <a:srgbClr val="43817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1600" i="1">
                                    <a:solidFill>
                                      <a:srgbClr val="438177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</m:acc>
                          </m:e>
                          <m:sub>
                            <m:r>
                              <a:rPr lang="en-GB" sz="1600" i="1">
                                <a:solidFill>
                                  <a:srgbClr val="438177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  <m:d>
                              <m:dPr>
                                <m:begChr m:val="{"/>
                                <m:endChr m:val="|"/>
                                <m:ctrlPr>
                                  <a:rPr lang="en-GB" sz="1600" i="1">
                                    <a:solidFill>
                                      <a:srgbClr val="43817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sz="1600" i="1">
                                    <a:solidFill>
                                      <a:srgbClr val="438177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GB" sz="1600" i="1">
                                    <a:solidFill>
                                      <a:srgbClr val="438177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GB" sz="1600" i="1">
                                    <a:solidFill>
                                      <a:srgbClr val="438177"/>
                                    </a:solidFill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  <m:r>
                                  <a:rPr lang="en-GB" sz="1600" i="1">
                                    <a:solidFill>
                                      <a:srgbClr val="438177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d>
                            <m:r>
                              <a:rPr lang="en-GB" sz="1600" i="1">
                                <a:solidFill>
                                  <a:srgbClr val="438177"/>
                                </a:solidFill>
                                <a:latin typeface="Cambria Math" panose="02040503050406030204" pitchFamily="18" charset="0"/>
                              </a:rPr>
                              <m:t>𝐵𝑀𝐼</m:t>
                            </m:r>
                            <m:r>
                              <a:rPr lang="en-GB" sz="1600" i="1">
                                <a:solidFill>
                                  <a:srgbClr val="438177"/>
                                </a:solidFill>
                                <a:latin typeface="Cambria Math" panose="02040503050406030204" pitchFamily="18" charset="0"/>
                              </a:rPr>
                              <m:t>}</m:t>
                            </m:r>
                          </m:sub>
                        </m:sSub>
                      </m:e>
                    </m:d>
                  </m:oMath>
                </a14:m>
                <a:r>
                  <a:rPr lang="en-GB" sz="1600" i="1" dirty="0">
                    <a:solidFill>
                      <a:srgbClr val="438177"/>
                    </a:solidFill>
                    <a:latin typeface="Cambria Math" panose="02040503050406030204" pitchFamily="18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GB" sz="1600">
                        <a:solidFill>
                          <a:srgbClr val="438177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GB" sz="1600" b="0" i="0" smtClean="0">
                        <a:solidFill>
                          <a:srgbClr val="438177"/>
                        </a:solidFill>
                        <a:latin typeface="Cambria Math" panose="02040503050406030204" pitchFamily="18" charset="0"/>
                      </a:rPr>
                      <m:t>Cov</m:t>
                    </m:r>
                    <m:d>
                      <m:dPr>
                        <m:ctrlPr>
                          <a:rPr lang="fr-FR" sz="1600" i="1">
                            <a:solidFill>
                              <a:srgbClr val="438177"/>
                            </a:solidFill>
                            <a:latin typeface="Cambria Math" panose="02040503050406030204" pitchFamily="18" charset="0"/>
                            <a:ea typeface="Futura Medium" charset="0"/>
                            <a:cs typeface="Futura Medium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1600" i="1">
                                <a:solidFill>
                                  <a:srgbClr val="43817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GB" sz="1600" i="1">
                                    <a:solidFill>
                                      <a:srgbClr val="43817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1600" i="1">
                                    <a:solidFill>
                                      <a:srgbClr val="438177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</m:acc>
                          </m:e>
                          <m:sub>
                            <m:r>
                              <a:rPr lang="en-GB" sz="1600" i="1">
                                <a:solidFill>
                                  <a:srgbClr val="438177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  <m:r>
                              <a:rPr lang="en-GB" sz="1600" i="1">
                                <a:solidFill>
                                  <a:srgbClr val="438177"/>
                                </a:solidFill>
                                <a:latin typeface="Cambria Math" panose="02040503050406030204" pitchFamily="18" charset="0"/>
                              </a:rPr>
                              <m:t>{</m:t>
                            </m:r>
                            <m:r>
                              <a:rPr lang="en-GB" sz="1600" i="1">
                                <a:solidFill>
                                  <a:srgbClr val="438177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GB" sz="1600" i="1">
                                <a:solidFill>
                                  <a:srgbClr val="438177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GB" sz="1600" i="1">
                                <a:solidFill>
                                  <a:srgbClr val="438177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GB" sz="1600" i="1">
                                <a:solidFill>
                                  <a:srgbClr val="438177"/>
                                </a:solidFill>
                                <a:latin typeface="Cambria Math" panose="02040503050406030204" pitchFamily="18" charset="0"/>
                              </a:rPr>
                              <m:t>}</m:t>
                            </m:r>
                          </m:sub>
                        </m:sSub>
                        <m:r>
                          <a:rPr lang="fr-FR" sz="1600" i="1">
                            <a:solidFill>
                              <a:srgbClr val="438177"/>
                            </a:solidFill>
                            <a:latin typeface="Cambria Math" charset="0"/>
                            <a:ea typeface="Futura Medium" charset="0"/>
                            <a:cs typeface="Futura Medium" charset="0"/>
                          </a:rPr>
                          <m:t>,</m:t>
                        </m:r>
                        <m:sSub>
                          <m:sSubPr>
                            <m:ctrlPr>
                              <a:rPr lang="en-GB" sz="1600" i="1">
                                <a:solidFill>
                                  <a:srgbClr val="43817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GB" sz="1600" i="1">
                                    <a:solidFill>
                                      <a:srgbClr val="43817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1600" i="1">
                                    <a:solidFill>
                                      <a:srgbClr val="438177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</m:acc>
                          </m:e>
                          <m:sub>
                            <m:r>
                              <a:rPr lang="en-GB" sz="1600" i="1">
                                <a:solidFill>
                                  <a:srgbClr val="438177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  <m:d>
                              <m:dPr>
                                <m:begChr m:val="{"/>
                                <m:endChr m:val="|"/>
                                <m:ctrlPr>
                                  <a:rPr lang="en-GB" sz="1600" i="1">
                                    <a:solidFill>
                                      <a:srgbClr val="43817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sz="1600" i="1">
                                    <a:solidFill>
                                      <a:srgbClr val="438177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GB" sz="1600" i="1">
                                    <a:solidFill>
                                      <a:srgbClr val="438177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GB" sz="1600" i="1">
                                    <a:solidFill>
                                      <a:srgbClr val="438177"/>
                                    </a:solidFill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  <m:r>
                                  <a:rPr lang="en-GB" sz="1600" i="1">
                                    <a:solidFill>
                                      <a:srgbClr val="438177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d>
                            <m:r>
                              <a:rPr lang="en-GB" sz="1600" i="1">
                                <a:solidFill>
                                  <a:srgbClr val="438177"/>
                                </a:solidFill>
                                <a:latin typeface="Cambria Math" panose="02040503050406030204" pitchFamily="18" charset="0"/>
                              </a:rPr>
                              <m:t>𝐵𝑀𝐼</m:t>
                            </m:r>
                            <m:r>
                              <a:rPr lang="en-GB" sz="1600" i="1">
                                <a:solidFill>
                                  <a:srgbClr val="438177"/>
                                </a:solidFill>
                                <a:latin typeface="Cambria Math" panose="02040503050406030204" pitchFamily="18" charset="0"/>
                              </a:rPr>
                              <m:t>}</m:t>
                            </m:r>
                          </m:sub>
                        </m:sSub>
                      </m:e>
                    </m:d>
                  </m:oMath>
                </a14:m>
                <a:r>
                  <a:rPr lang="en-GB" sz="1600" dirty="0">
                    <a:solidFill>
                      <a:srgbClr val="438177"/>
                    </a:solidFill>
                    <a:latin typeface="Outfit" pitchFamily="2" charset="0"/>
                  </a:rPr>
                  <a:t> </a:t>
                </a:r>
                <a:r>
                  <a:rPr lang="en-GB" sz="1600" dirty="0">
                    <a:solidFill>
                      <a:srgbClr val="438177"/>
                    </a:solidFill>
                  </a:rPr>
                  <a:t>estimated using a block jackknife approach </a:t>
                </a:r>
                <a:r>
                  <a:rPr lang="en-GB" sz="1400" dirty="0">
                    <a:solidFill>
                      <a:srgbClr val="438177"/>
                    </a:solidFill>
                  </a:rPr>
                  <a:t>(200 blocks)</a:t>
                </a:r>
                <a:endParaRPr lang="en-GB" sz="1600" dirty="0">
                  <a:solidFill>
                    <a:srgbClr val="438177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02F536E-05FC-6857-A8D8-EA115BD7F0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149" y="4599815"/>
                <a:ext cx="10912210" cy="380297"/>
              </a:xfrm>
              <a:prstGeom prst="rect">
                <a:avLst/>
              </a:prstGeom>
              <a:blipFill>
                <a:blip r:embed="rId4"/>
                <a:stretch>
                  <a:fillRect t="-1613" b="-1451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52A7E48A-F12F-3436-BD77-EA16AF52D323}"/>
              </a:ext>
            </a:extLst>
          </p:cNvPr>
          <p:cNvSpPr/>
          <p:nvPr/>
        </p:nvSpPr>
        <p:spPr>
          <a:xfrm>
            <a:off x="3613119" y="3901408"/>
            <a:ext cx="1564199" cy="438102"/>
          </a:xfrm>
          <a:prstGeom prst="rect">
            <a:avLst/>
          </a:prstGeom>
          <a:solidFill>
            <a:srgbClr val="007D69">
              <a:alpha val="25098"/>
            </a:srgbClr>
          </a:solidFill>
          <a:ln w="12700" cap="flat" cmpd="sng" algn="ctr">
            <a:solidFill>
              <a:srgbClr val="003C3C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4675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4A5FBA9-A125-D00D-AB7F-3AD5586AD727}"/>
              </a:ext>
            </a:extLst>
          </p:cNvPr>
          <p:cNvSpPr/>
          <p:nvPr/>
        </p:nvSpPr>
        <p:spPr>
          <a:xfrm>
            <a:off x="5653147" y="3899902"/>
            <a:ext cx="2233553" cy="438102"/>
          </a:xfrm>
          <a:prstGeom prst="rect">
            <a:avLst/>
          </a:prstGeom>
          <a:solidFill>
            <a:srgbClr val="007D69">
              <a:alpha val="25098"/>
            </a:srgbClr>
          </a:solidFill>
          <a:ln w="12700" cap="flat" cmpd="sng" algn="ctr">
            <a:solidFill>
              <a:srgbClr val="003C3C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4675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31C3A78-9703-6252-F11C-C043F401C3F2}"/>
                  </a:ext>
                </a:extLst>
              </p:cNvPr>
              <p:cNvSpPr txBox="1"/>
              <p:nvPr/>
            </p:nvSpPr>
            <p:spPr>
              <a:xfrm>
                <a:off x="2422267" y="1873228"/>
                <a:ext cx="6537960" cy="8786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sz="1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acc>
                        </m:e>
                        <m:sub>
                          <m:r>
                            <a:rPr lang="en-GB" sz="1600" i="1"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begChr m:val="{"/>
                              <m:endChr m:val="|"/>
                              <m:ctrlPr>
                                <a:rPr lang="en-GB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𝐵𝑀𝐼</m:t>
                          </m:r>
                          <m:r>
                            <a:rPr lang="en-GB" sz="1600" i="1">
                              <a:latin typeface="Cambria Math" panose="02040503050406030204" pitchFamily="18" charset="0"/>
                            </a:rPr>
                            <m:t>}</m:t>
                          </m:r>
                        </m:sub>
                      </m:sSub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d>
                                <m:dPr>
                                  <m:begChr m:val="{"/>
                                  <m:endChr m:val="|"/>
                                  <m:ctrlP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𝐵𝑀𝐼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} </m:t>
                              </m:r>
                            </m:sub>
                          </m:sSub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GB" sz="160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p>
                                    <m:sSupPr>
                                      <m:ctrlP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GB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GB" sz="1600" i="1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  <m:sub>
                                  <m:d>
                                    <m:dPr>
                                      <m:begChr m:val="{"/>
                                      <m:endChr m:val="|"/>
                                      <m:ctrlP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d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𝐵𝑀𝐼</m:t>
                                  </m:r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}</m:t>
                                  </m:r>
                                </m:sub>
                              </m:s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sSub>
                                <m:sSubPr>
                                  <m:ctrlP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p>
                                    <m:sSupPr>
                                      <m:ctrlP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GB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GB" sz="1600" i="1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  <m:sub>
                                  <m:d>
                                    <m:dPr>
                                      <m:begChr m:val="{"/>
                                      <m:endChr m:val="|"/>
                                      <m:ctrlP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1600" b="0" i="1" smtClean="0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d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𝐵𝑀𝐼</m:t>
                                  </m:r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}</m:t>
                                  </m:r>
                                </m:sub>
                              </m:sSub>
                            </m:e>
                          </m:rad>
                        </m:den>
                      </m:f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31C3A78-9703-6252-F11C-C043F401C3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2267" y="1873228"/>
                <a:ext cx="6537960" cy="87863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349914B-E45C-4230-4789-6406A8877169}"/>
                  </a:ext>
                </a:extLst>
              </p:cNvPr>
              <p:cNvSpPr txBox="1"/>
              <p:nvPr/>
            </p:nvSpPr>
            <p:spPr>
              <a:xfrm>
                <a:off x="331651" y="534425"/>
                <a:ext cx="7848592" cy="2781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11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GB" sz="11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1100" i="1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</m:acc>
                      </m:e>
                      <m:sub>
                        <m:r>
                          <a:rPr lang="en-GB" sz="1100" i="1"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n-GB" sz="1100" i="1">
                            <a:latin typeface="Cambria Math" panose="02040503050406030204" pitchFamily="18" charset="0"/>
                          </a:rPr>
                          <m:t>{</m:t>
                        </m:r>
                        <m:r>
                          <a:rPr lang="en-GB" sz="11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GB" sz="11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1100" i="1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GB" sz="1100" i="1">
                            <a:latin typeface="Cambria Math" panose="02040503050406030204" pitchFamily="18" charset="0"/>
                          </a:rPr>
                          <m:t>}</m:t>
                        </m:r>
                      </m:sub>
                    </m:sSub>
                    <m:r>
                      <a:rPr lang="en-GB" sz="110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lang="en-GB" sz="1100" dirty="0"/>
                  <a:t>: genetic covariance between conditions </a:t>
                </a:r>
                <a:r>
                  <a:rPr lang="en-GB" sz="11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k</a:t>
                </a:r>
                <a:r>
                  <a:rPr lang="en-GB" sz="1100" dirty="0"/>
                  <a:t> and </a:t>
                </a:r>
                <a:r>
                  <a:rPr lang="en-GB" sz="11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l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349914B-E45C-4230-4789-6406A88771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651" y="534425"/>
                <a:ext cx="7848592" cy="278153"/>
              </a:xfrm>
              <a:prstGeom prst="rect">
                <a:avLst/>
              </a:prstGeom>
              <a:blipFill>
                <a:blip r:embed="rId6"/>
                <a:stretch>
                  <a:fillRect t="-2222" b="-888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914006E-4916-805D-B5F8-7D3271D2B99B}"/>
                  </a:ext>
                </a:extLst>
              </p:cNvPr>
              <p:cNvSpPr txBox="1"/>
              <p:nvPr/>
            </p:nvSpPr>
            <p:spPr>
              <a:xfrm>
                <a:off x="164149" y="754902"/>
                <a:ext cx="8350321" cy="2781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11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GB" sz="11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1100" i="1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</m:acc>
                      </m:e>
                      <m:sub>
                        <m:r>
                          <a:rPr lang="en-GB" sz="1100" i="1"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n-GB" sz="1100" i="1">
                            <a:latin typeface="Cambria Math" panose="02040503050406030204" pitchFamily="18" charset="0"/>
                          </a:rPr>
                          <m:t>{</m:t>
                        </m:r>
                        <m:r>
                          <a:rPr lang="en-GB" sz="11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GB" sz="11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1100" i="1">
                            <a:latin typeface="Cambria Math" panose="02040503050406030204" pitchFamily="18" charset="0"/>
                          </a:rPr>
                          <m:t>𝐵𝑀𝐼</m:t>
                        </m:r>
                        <m:r>
                          <a:rPr lang="en-GB" sz="1100" i="1">
                            <a:latin typeface="Cambria Math" panose="02040503050406030204" pitchFamily="18" charset="0"/>
                          </a:rPr>
                          <m:t>}</m:t>
                        </m:r>
                      </m:sub>
                    </m:sSub>
                  </m:oMath>
                </a14:m>
                <a:r>
                  <a:rPr lang="en-GB" sz="1100" dirty="0"/>
                  <a:t> : genetic covariance between condition </a:t>
                </a:r>
                <a:r>
                  <a:rPr lang="en-GB" sz="11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k</a:t>
                </a:r>
                <a:r>
                  <a:rPr lang="en-GB" sz="1100" dirty="0"/>
                  <a:t> and </a:t>
                </a:r>
                <a:r>
                  <a:rPr lang="en-GB" sz="11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BMI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914006E-4916-805D-B5F8-7D3271D2B9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149" y="754902"/>
                <a:ext cx="8350321" cy="278153"/>
              </a:xfrm>
              <a:prstGeom prst="rect">
                <a:avLst/>
              </a:prstGeom>
              <a:blipFill>
                <a:blip r:embed="rId7"/>
                <a:stretch>
                  <a:fillRect t="-2222" b="-888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47608D0-3BB4-04CD-3A42-DE92AF8605DB}"/>
                  </a:ext>
                </a:extLst>
              </p:cNvPr>
              <p:cNvSpPr txBox="1"/>
              <p:nvPr/>
            </p:nvSpPr>
            <p:spPr>
              <a:xfrm>
                <a:off x="189549" y="972786"/>
                <a:ext cx="7848592" cy="2781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11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GB" sz="11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1100" i="1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</m:acc>
                      </m:e>
                      <m:sub>
                        <m:r>
                          <a:rPr lang="en-GB" sz="1100" i="1"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n-GB" sz="1100" i="1">
                            <a:latin typeface="Cambria Math" panose="02040503050406030204" pitchFamily="18" charset="0"/>
                          </a:rPr>
                          <m:t>{</m:t>
                        </m:r>
                        <m:r>
                          <a:rPr lang="en-GB" sz="1100" b="0" i="1" smtClean="0">
                            <a:latin typeface="Cambria Math" panose="02040503050406030204" pitchFamily="18" charset="0"/>
                          </a:rPr>
                          <m:t>𝐵𝑀𝐼</m:t>
                        </m:r>
                        <m:r>
                          <a:rPr lang="en-GB" sz="11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11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GB" sz="1100" i="1">
                            <a:latin typeface="Cambria Math" panose="02040503050406030204" pitchFamily="18" charset="0"/>
                          </a:rPr>
                          <m:t>}</m:t>
                        </m:r>
                      </m:sub>
                    </m:sSub>
                  </m:oMath>
                </a14:m>
                <a:r>
                  <a:rPr lang="en-GB" sz="1100" dirty="0"/>
                  <a:t> : genetic covariance between </a:t>
                </a:r>
                <a:r>
                  <a:rPr lang="en-GB" sz="11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BMI</a:t>
                </a:r>
                <a:r>
                  <a:rPr lang="en-GB" sz="1100" dirty="0"/>
                  <a:t> and condition </a:t>
                </a:r>
                <a:r>
                  <a:rPr lang="en-GB" sz="11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l</a:t>
                </a: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47608D0-3BB4-04CD-3A42-DE92AF8605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549" y="972786"/>
                <a:ext cx="7848592" cy="278153"/>
              </a:xfrm>
              <a:prstGeom prst="rect">
                <a:avLst/>
              </a:prstGeom>
              <a:blipFill>
                <a:blip r:embed="rId8"/>
                <a:stretch>
                  <a:fillRect t="-2222" b="-888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5DC36D7-4789-1B28-F771-BCCFB8281DE9}"/>
                  </a:ext>
                </a:extLst>
              </p:cNvPr>
              <p:cNvSpPr txBox="1"/>
              <p:nvPr/>
            </p:nvSpPr>
            <p:spPr>
              <a:xfrm>
                <a:off x="318951" y="1183011"/>
                <a:ext cx="4371708" cy="2976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GB" sz="11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GB" sz="11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11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acc>
                      </m:e>
                      <m:sub>
                        <m:r>
                          <a:rPr lang="en-GB" sz="1100" b="0" i="1" smtClean="0">
                            <a:latin typeface="Cambria Math" panose="02040503050406030204" pitchFamily="18" charset="0"/>
                          </a:rPr>
                          <m:t>{</m:t>
                        </m:r>
                        <m:r>
                          <a:rPr lang="en-GB" sz="1100" i="1">
                            <a:latin typeface="Cambria Math" panose="02040503050406030204" pitchFamily="18" charset="0"/>
                          </a:rPr>
                          <m:t>𝐵𝑀𝐼</m:t>
                        </m:r>
                        <m:r>
                          <a:rPr lang="en-GB" sz="1100" b="0" i="1" smtClean="0">
                            <a:latin typeface="Cambria Math" panose="02040503050406030204" pitchFamily="18" charset="0"/>
                          </a:rPr>
                          <m:t>}</m:t>
                        </m:r>
                      </m:sub>
                      <m:sup>
                        <m:r>
                          <a:rPr lang="en-GB" sz="11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GB" sz="11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1100" dirty="0"/>
                  <a:t>: heritability of </a:t>
                </a:r>
                <a:r>
                  <a:rPr lang="en-GB" sz="11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BMI</a:t>
                </a:r>
                <a:r>
                  <a:rPr lang="en-GB" sz="1100" dirty="0"/>
                  <a:t>  </a:t>
                </a:r>
                <a:endParaRPr lang="en-GB" sz="11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5DC36D7-4789-1B28-F771-BCCFB8281D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951" y="1183011"/>
                <a:ext cx="4371708" cy="297646"/>
              </a:xfrm>
              <a:prstGeom prst="rect">
                <a:avLst/>
              </a:prstGeom>
              <a:blipFill>
                <a:blip r:embed="rId9"/>
                <a:stretch>
                  <a:fillRect b="-408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936967B-2CE4-013D-4C42-CEC49A0BFF2A}"/>
                  </a:ext>
                </a:extLst>
              </p:cNvPr>
              <p:cNvSpPr txBox="1"/>
              <p:nvPr/>
            </p:nvSpPr>
            <p:spPr>
              <a:xfrm>
                <a:off x="250455" y="1403031"/>
                <a:ext cx="7960184" cy="2976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GB" sz="11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GB" sz="11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11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acc>
                      </m:e>
                      <m:sub>
                        <m:r>
                          <a:rPr lang="en-GB" sz="1100" b="0" i="1" smtClean="0">
                            <a:latin typeface="Cambria Math" panose="02040503050406030204" pitchFamily="18" charset="0"/>
                          </a:rPr>
                          <m:t>{</m:t>
                        </m:r>
                        <m:r>
                          <a:rPr lang="en-GB" sz="11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GB" sz="11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GB" sz="1100" i="1">
                            <a:latin typeface="Cambria Math" panose="02040503050406030204" pitchFamily="18" charset="0"/>
                          </a:rPr>
                          <m:t>𝐵𝑀𝐼</m:t>
                        </m:r>
                        <m:r>
                          <a:rPr lang="en-GB" sz="1100" b="0" i="1" smtClean="0">
                            <a:latin typeface="Cambria Math" panose="02040503050406030204" pitchFamily="18" charset="0"/>
                          </a:rPr>
                          <m:t>}</m:t>
                        </m:r>
                      </m:sub>
                      <m:sup>
                        <m:r>
                          <a:rPr lang="en-GB" sz="11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GB" sz="11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1100" dirty="0"/>
                  <a:t>: heritability of trait </a:t>
                </a:r>
                <a:r>
                  <a:rPr lang="en-GB" sz="11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l   </a:t>
                </a:r>
                <a:r>
                  <a:rPr lang="en-GB" sz="1100" dirty="0"/>
                  <a:t>adjusted for heritability of </a:t>
                </a:r>
                <a:r>
                  <a:rPr lang="en-GB" sz="11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BMI</a:t>
                </a:r>
                <a:r>
                  <a:rPr lang="en-GB" sz="1100" dirty="0"/>
                  <a:t>  </a:t>
                </a:r>
                <a:endParaRPr lang="en-GB" sz="11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936967B-2CE4-013D-4C42-CEC49A0BFF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455" y="1403031"/>
                <a:ext cx="7960184" cy="297646"/>
              </a:xfrm>
              <a:prstGeom prst="rect">
                <a:avLst/>
              </a:prstGeom>
              <a:blipFill>
                <a:blip r:embed="rId10"/>
                <a:stretch>
                  <a:fillRect b="-408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>
            <a:extLst>
              <a:ext uri="{FF2B5EF4-FFF2-40B4-BE49-F238E27FC236}">
                <a16:creationId xmlns:a16="http://schemas.microsoft.com/office/drawing/2014/main" id="{45C84AA8-182D-3F88-083E-7026710DBEB1}"/>
              </a:ext>
            </a:extLst>
          </p:cNvPr>
          <p:cNvSpPr txBox="1"/>
          <p:nvPr/>
        </p:nvSpPr>
        <p:spPr>
          <a:xfrm>
            <a:off x="44009" y="4965778"/>
            <a:ext cx="916822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800" dirty="0">
                <a:solidFill>
                  <a:srgbClr val="003C3B"/>
                </a:solidFill>
                <a:latin typeface="Outfit" pitchFamily="2" charset="0"/>
              </a:rPr>
              <a:t>Mounier </a:t>
            </a:r>
            <a:r>
              <a:rPr lang="en-GB" sz="800" i="1" dirty="0">
                <a:solidFill>
                  <a:srgbClr val="003C3B"/>
                </a:solidFill>
                <a:latin typeface="Outfit" pitchFamily="2" charset="0"/>
              </a:rPr>
              <a:t>et al</a:t>
            </a:r>
            <a:r>
              <a:rPr lang="en-GB" sz="800" dirty="0">
                <a:solidFill>
                  <a:srgbClr val="003C3B"/>
                </a:solidFill>
                <a:latin typeface="Outfit" pitchFamily="2" charset="0"/>
              </a:rPr>
              <a:t>. “Genetics identifies obesity as a shared risk factor for co-occurring multiple long-term conditions.” </a:t>
            </a:r>
            <a:r>
              <a:rPr lang="en-GB" sz="800" i="1" dirty="0" err="1">
                <a:solidFill>
                  <a:srgbClr val="003C3B"/>
                </a:solidFill>
                <a:latin typeface="Outfit" pitchFamily="2" charset="0"/>
              </a:rPr>
              <a:t>medRxiv</a:t>
            </a:r>
            <a:r>
              <a:rPr lang="en-GB" sz="800" dirty="0">
                <a:solidFill>
                  <a:srgbClr val="003C3B"/>
                </a:solidFill>
                <a:latin typeface="Outfit" pitchFamily="2" charset="0"/>
              </a:rPr>
              <a:t>. 2024. doi:10.1101/2024.07.10.24309772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3" name="Table 32">
                <a:extLst>
                  <a:ext uri="{FF2B5EF4-FFF2-40B4-BE49-F238E27FC236}">
                    <a16:creationId xmlns:a16="http://schemas.microsoft.com/office/drawing/2014/main" id="{7A73840F-B097-0163-E816-FD589447AF7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85316096"/>
                  </p:ext>
                </p:extLst>
              </p:nvPr>
            </p:nvGraphicFramePr>
            <p:xfrm>
              <a:off x="202457" y="1759353"/>
              <a:ext cx="7252259" cy="1152398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63500" sx="102000" sy="102000" algn="ctr" rotWithShape="0">
                        <a:prstClr val="black">
                          <a:alpha val="40000"/>
                        </a:prstClr>
                      </a:outerShdw>
                    </a:effectLst>
                    <a:tableStyleId>{5C22544A-7EE6-4342-B048-85BDC9FD1C3A}</a:tableStyleId>
                  </a:tblPr>
                  <a:tblGrid>
                    <a:gridCol w="1087755">
                      <a:extLst>
                        <a:ext uri="{9D8B030D-6E8A-4147-A177-3AD203B41FA5}">
                          <a16:colId xmlns:a16="http://schemas.microsoft.com/office/drawing/2014/main" val="2245470365"/>
                        </a:ext>
                      </a:extLst>
                    </a:gridCol>
                    <a:gridCol w="902432">
                      <a:extLst>
                        <a:ext uri="{9D8B030D-6E8A-4147-A177-3AD203B41FA5}">
                          <a16:colId xmlns:a16="http://schemas.microsoft.com/office/drawing/2014/main" val="438251914"/>
                        </a:ext>
                      </a:extLst>
                    </a:gridCol>
                    <a:gridCol w="1713607">
                      <a:extLst>
                        <a:ext uri="{9D8B030D-6E8A-4147-A177-3AD203B41FA5}">
                          <a16:colId xmlns:a16="http://schemas.microsoft.com/office/drawing/2014/main" val="699365207"/>
                        </a:ext>
                      </a:extLst>
                    </a:gridCol>
                    <a:gridCol w="1635442">
                      <a:extLst>
                        <a:ext uri="{9D8B030D-6E8A-4147-A177-3AD203B41FA5}">
                          <a16:colId xmlns:a16="http://schemas.microsoft.com/office/drawing/2014/main" val="385127786"/>
                        </a:ext>
                      </a:extLst>
                    </a:gridCol>
                    <a:gridCol w="1913023">
                      <a:extLst>
                        <a:ext uri="{9D8B030D-6E8A-4147-A177-3AD203B41FA5}">
                          <a16:colId xmlns:a16="http://schemas.microsoft.com/office/drawing/2014/main" val="384952450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600" b="1" i="1" smtClean="0">
                                        <a:latin typeface="Cambria Math" panose="02040503050406030204" pitchFamily="18" charset="0"/>
                                      </a:rPr>
                                      <m:t>𝒀</m:t>
                                    </m:r>
                                  </m:e>
                                  <m:sub>
                                    <m:r>
                                      <a:rPr lang="en-GB" sz="1600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100" b="1" dirty="0">
                            <a:latin typeface="Outfit" pitchFamily="2" charset="0"/>
                          </a:endParaRPr>
                        </a:p>
                      </a:txBody>
                      <a:tcPr>
                        <a:solidFill>
                          <a:srgbClr val="017D6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600" b="1" i="1" smtClean="0">
                                        <a:latin typeface="Cambria Math" panose="02040503050406030204" pitchFamily="18" charset="0"/>
                                      </a:rPr>
                                      <m:t>𝒀</m:t>
                                    </m:r>
                                  </m:e>
                                  <m:sub>
                                    <m:r>
                                      <a:rPr lang="en-GB" sz="1600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100" b="1" dirty="0">
                            <a:latin typeface="Outfit" pitchFamily="2" charset="0"/>
                          </a:endParaRPr>
                        </a:p>
                      </a:txBody>
                      <a:tcPr>
                        <a:solidFill>
                          <a:srgbClr val="017D6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100" dirty="0">
                              <a:latin typeface="Outfit" pitchFamily="2" charset="0"/>
                            </a:rPr>
                            <a:t>Observational association</a:t>
                          </a:r>
                          <a:br>
                            <a:rPr lang="en-GB" sz="1100" dirty="0">
                              <a:latin typeface="Outfit" pitchFamily="2" charset="0"/>
                            </a:rPr>
                          </a:br>
                          <a:r>
                            <a:rPr lang="en-GB" sz="1100" b="0" dirty="0">
                              <a:latin typeface="Outfit" pitchFamily="2" charset="0"/>
                            </a:rPr>
                            <a:t>Odds Ratio (95% CIs)</a:t>
                          </a:r>
                        </a:p>
                      </a:txBody>
                      <a:tcPr>
                        <a:solidFill>
                          <a:srgbClr val="017D6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100" dirty="0">
                              <a:latin typeface="Outfit" pitchFamily="2" charset="0"/>
                            </a:rPr>
                            <a:t>Genetic correlation</a:t>
                          </a:r>
                          <a:br>
                            <a:rPr lang="en-GB" sz="1100" dirty="0">
                              <a:latin typeface="Outfit" pitchFamily="2" charset="0"/>
                            </a:rPr>
                          </a:b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1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8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GB" sz="1800" i="1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sub>
                              </m:sSub>
                              <m:r>
                                <a:rPr lang="en-GB" sz="1800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oMath>
                          </a14:m>
                          <a:r>
                            <a:rPr lang="en-GB" sz="1100" b="0" dirty="0">
                              <a:latin typeface="Outfit" pitchFamily="2" charset="0"/>
                            </a:rPr>
                            <a:t>(95% CIs)</a:t>
                          </a:r>
                        </a:p>
                      </a:txBody>
                      <a:tcPr>
                        <a:solidFill>
                          <a:srgbClr val="017D6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15869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100" dirty="0">
                              <a:latin typeface="Outfit" pitchFamily="2" charset="0"/>
                            </a:rPr>
                            <a:t>Partial genetic correlation</a:t>
                          </a:r>
                          <a:br>
                            <a:rPr lang="en-GB" sz="1100" dirty="0">
                              <a:latin typeface="Outfit" pitchFamily="2" charset="0"/>
                            </a:rPr>
                          </a:b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1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8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GB" sz="1800" i="1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  <m:r>
                                    <a:rPr lang="en-GB" sz="1800" b="1" i="1" smtClean="0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GB" sz="1800" b="1" i="1" smtClean="0">
                                      <a:latin typeface="Cambria Math" panose="02040503050406030204" pitchFamily="18" charset="0"/>
                                    </a:rPr>
                                    <m:t>𝑩𝑴𝑰</m:t>
                                  </m:r>
                                </m:sub>
                              </m:sSub>
                              <m:r>
                                <a:rPr lang="en-GB" sz="1800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oMath>
                          </a14:m>
                          <a:r>
                            <a:rPr lang="en-GB" sz="1100" b="0" dirty="0">
                              <a:latin typeface="Outfit" pitchFamily="2" charset="0"/>
                            </a:rPr>
                            <a:t>(95% CIs)</a:t>
                          </a:r>
                        </a:p>
                        <a:p>
                          <a:pPr algn="ctr"/>
                          <a:endParaRPr lang="en-GB" sz="1100" b="0" dirty="0">
                            <a:latin typeface="Outfit" pitchFamily="2" charset="0"/>
                          </a:endParaRPr>
                        </a:p>
                      </a:txBody>
                      <a:tcPr>
                        <a:solidFill>
                          <a:srgbClr val="017D69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3356022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GB" sz="1100" dirty="0">
                              <a:latin typeface="Outfit" pitchFamily="2" charset="0"/>
                            </a:rPr>
                            <a:t>Osteoarthritis</a:t>
                          </a:r>
                        </a:p>
                      </a:txBody>
                      <a:tcPr>
                        <a:solidFill>
                          <a:srgbClr val="F5F5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100" dirty="0">
                              <a:latin typeface="Outfit" pitchFamily="2" charset="0"/>
                            </a:rPr>
                            <a:t>Type 2</a:t>
                          </a:r>
                          <a:br>
                            <a:rPr lang="en-GB" sz="1100" dirty="0">
                              <a:latin typeface="Outfit" pitchFamily="2" charset="0"/>
                            </a:rPr>
                          </a:br>
                          <a:r>
                            <a:rPr lang="en-GB" sz="1100" dirty="0">
                              <a:latin typeface="Outfit" pitchFamily="2" charset="0"/>
                            </a:rPr>
                            <a:t>Diabetes</a:t>
                          </a:r>
                        </a:p>
                      </a:txBody>
                      <a:tcPr>
                        <a:solidFill>
                          <a:srgbClr val="F5F5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b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1.25 (1.24 to 1.26)</a:t>
                          </a:r>
                        </a:p>
                      </a:txBody>
                      <a:tcPr>
                        <a:solidFill>
                          <a:srgbClr val="F5F5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b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0.22 (0.18 to 0.26)</a:t>
                          </a:r>
                        </a:p>
                      </a:txBody>
                      <a:tcPr>
                        <a:solidFill>
                          <a:srgbClr val="F5F5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b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-0.02 (-0.08 to 0.04)</a:t>
                          </a:r>
                        </a:p>
                      </a:txBody>
                      <a:tcPr>
                        <a:solidFill>
                          <a:srgbClr val="F5F5F5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0799341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3" name="Table 32">
                <a:extLst>
                  <a:ext uri="{FF2B5EF4-FFF2-40B4-BE49-F238E27FC236}">
                    <a16:creationId xmlns:a16="http://schemas.microsoft.com/office/drawing/2014/main" id="{7A73840F-B097-0163-E816-FD589447AF7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85316096"/>
                  </p:ext>
                </p:extLst>
              </p:nvPr>
            </p:nvGraphicFramePr>
            <p:xfrm>
              <a:off x="202457" y="1759353"/>
              <a:ext cx="7252259" cy="1152398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63500" sx="102000" sy="102000" algn="ctr" rotWithShape="0">
                        <a:prstClr val="black">
                          <a:alpha val="40000"/>
                        </a:prstClr>
                      </a:outerShdw>
                    </a:effectLst>
                    <a:tableStyleId>{5C22544A-7EE6-4342-B048-85BDC9FD1C3A}</a:tableStyleId>
                  </a:tblPr>
                  <a:tblGrid>
                    <a:gridCol w="1087755">
                      <a:extLst>
                        <a:ext uri="{9D8B030D-6E8A-4147-A177-3AD203B41FA5}">
                          <a16:colId xmlns:a16="http://schemas.microsoft.com/office/drawing/2014/main" val="2245470365"/>
                        </a:ext>
                      </a:extLst>
                    </a:gridCol>
                    <a:gridCol w="902432">
                      <a:extLst>
                        <a:ext uri="{9D8B030D-6E8A-4147-A177-3AD203B41FA5}">
                          <a16:colId xmlns:a16="http://schemas.microsoft.com/office/drawing/2014/main" val="438251914"/>
                        </a:ext>
                      </a:extLst>
                    </a:gridCol>
                    <a:gridCol w="1713607">
                      <a:extLst>
                        <a:ext uri="{9D8B030D-6E8A-4147-A177-3AD203B41FA5}">
                          <a16:colId xmlns:a16="http://schemas.microsoft.com/office/drawing/2014/main" val="699365207"/>
                        </a:ext>
                      </a:extLst>
                    </a:gridCol>
                    <a:gridCol w="1635442">
                      <a:extLst>
                        <a:ext uri="{9D8B030D-6E8A-4147-A177-3AD203B41FA5}">
                          <a16:colId xmlns:a16="http://schemas.microsoft.com/office/drawing/2014/main" val="385127786"/>
                        </a:ext>
                      </a:extLst>
                    </a:gridCol>
                    <a:gridCol w="1913023">
                      <a:extLst>
                        <a:ext uri="{9D8B030D-6E8A-4147-A177-3AD203B41FA5}">
                          <a16:colId xmlns:a16="http://schemas.microsoft.com/office/drawing/2014/main" val="3849524509"/>
                        </a:ext>
                      </a:extLst>
                    </a:gridCol>
                  </a:tblGrid>
                  <a:tr h="72567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1"/>
                          <a:stretch>
                            <a:fillRect l="-13483" t="-10833" r="-583708" b="-708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1"/>
                          <a:stretch>
                            <a:fillRect l="-135570" t="-10833" r="-597315" b="-708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100" dirty="0">
                              <a:latin typeface="Outfit" pitchFamily="2" charset="0"/>
                            </a:rPr>
                            <a:t>Observational association</a:t>
                          </a:r>
                          <a:br>
                            <a:rPr lang="en-GB" sz="1100" dirty="0">
                              <a:latin typeface="Outfit" pitchFamily="2" charset="0"/>
                            </a:rPr>
                          </a:br>
                          <a:r>
                            <a:rPr lang="en-GB" sz="1100" b="0" dirty="0">
                              <a:latin typeface="Outfit" pitchFamily="2" charset="0"/>
                            </a:rPr>
                            <a:t>Odds Ratio (95% CIs)</a:t>
                          </a:r>
                        </a:p>
                      </a:txBody>
                      <a:tcPr>
                        <a:solidFill>
                          <a:srgbClr val="017D6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1"/>
                          <a:stretch>
                            <a:fillRect l="-235821" t="-10833" r="-127239" b="-708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1"/>
                          <a:stretch>
                            <a:fillRect l="-286624" t="-10833" r="-8599" b="-708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33560226"/>
                      </a:ext>
                    </a:extLst>
                  </a:tr>
                  <a:tr h="426720">
                    <a:tc>
                      <a:txBody>
                        <a:bodyPr/>
                        <a:lstStyle/>
                        <a:p>
                          <a:r>
                            <a:rPr lang="en-GB" sz="1100" dirty="0">
                              <a:latin typeface="Outfit" pitchFamily="2" charset="0"/>
                            </a:rPr>
                            <a:t>Osteoarthritis</a:t>
                          </a:r>
                        </a:p>
                      </a:txBody>
                      <a:tcPr>
                        <a:solidFill>
                          <a:srgbClr val="F5F5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100" dirty="0">
                              <a:latin typeface="Outfit" pitchFamily="2" charset="0"/>
                            </a:rPr>
                            <a:t>Type 2</a:t>
                          </a:r>
                          <a:br>
                            <a:rPr lang="en-GB" sz="1100" dirty="0">
                              <a:latin typeface="Outfit" pitchFamily="2" charset="0"/>
                            </a:rPr>
                          </a:br>
                          <a:r>
                            <a:rPr lang="en-GB" sz="1100" dirty="0">
                              <a:latin typeface="Outfit" pitchFamily="2" charset="0"/>
                            </a:rPr>
                            <a:t>Diabetes</a:t>
                          </a:r>
                        </a:p>
                      </a:txBody>
                      <a:tcPr>
                        <a:solidFill>
                          <a:srgbClr val="F5F5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b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1.25 (1.24 to 1.26)</a:t>
                          </a:r>
                        </a:p>
                      </a:txBody>
                      <a:tcPr>
                        <a:solidFill>
                          <a:srgbClr val="F5F5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b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0.22 (0.18 to 0.26)</a:t>
                          </a:r>
                        </a:p>
                      </a:txBody>
                      <a:tcPr>
                        <a:solidFill>
                          <a:srgbClr val="F5F5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b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-0.02 (-0.08 to 0.04)</a:t>
                          </a:r>
                        </a:p>
                      </a:txBody>
                      <a:tcPr>
                        <a:solidFill>
                          <a:srgbClr val="F5F5F5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0799341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7" name="TextBox 46">
            <a:extLst>
              <a:ext uri="{FF2B5EF4-FFF2-40B4-BE49-F238E27FC236}">
                <a16:creationId xmlns:a16="http://schemas.microsoft.com/office/drawing/2014/main" id="{2BC5F23C-9D34-1915-2003-8EA8FED0DC0C}"/>
              </a:ext>
            </a:extLst>
          </p:cNvPr>
          <p:cNvSpPr txBox="1"/>
          <p:nvPr/>
        </p:nvSpPr>
        <p:spPr>
          <a:xfrm>
            <a:off x="5857874" y="836149"/>
            <a:ext cx="332422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050" b="0" i="0" u="none" strike="noStrike" baseline="0" dirty="0">
                <a:solidFill>
                  <a:srgbClr val="017D69"/>
                </a:solidFill>
                <a:latin typeface="Outfit" pitchFamily="2" charset="0"/>
              </a:rPr>
              <a:t>github.com/GEMINI-multimorbidity/partialLDSC</a:t>
            </a:r>
            <a:endParaRPr lang="en-GB" sz="1050" dirty="0">
              <a:solidFill>
                <a:srgbClr val="017D69"/>
              </a:solidFill>
              <a:latin typeface="Outfit" pitchFamily="2" charset="0"/>
            </a:endParaRPr>
          </a:p>
        </p:txBody>
      </p:sp>
      <p:pic>
        <p:nvPicPr>
          <p:cNvPr id="48" name="Picture 47" descr="A hexagon with dna symbols and arrows&#10;&#10;AI-generated content may be incorrect.">
            <a:extLst>
              <a:ext uri="{FF2B5EF4-FFF2-40B4-BE49-F238E27FC236}">
                <a16:creationId xmlns:a16="http://schemas.microsoft.com/office/drawing/2014/main" id="{E5BA0818-0989-88DA-F18C-8D8D3A81D15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9127" y="47727"/>
            <a:ext cx="586272" cy="678555"/>
          </a:xfrm>
          <a:prstGeom prst="rect">
            <a:avLst/>
          </a:prstGeom>
        </p:spPr>
      </p:pic>
      <p:grpSp>
        <p:nvGrpSpPr>
          <p:cNvPr id="49" name="Group 48">
            <a:extLst>
              <a:ext uri="{FF2B5EF4-FFF2-40B4-BE49-F238E27FC236}">
                <a16:creationId xmlns:a16="http://schemas.microsoft.com/office/drawing/2014/main" id="{DB8216B6-1D4D-2F0F-3B7F-D45729FE2591}"/>
              </a:ext>
            </a:extLst>
          </p:cNvPr>
          <p:cNvGrpSpPr/>
          <p:nvPr/>
        </p:nvGrpSpPr>
        <p:grpSpPr>
          <a:xfrm>
            <a:off x="4150305" y="455504"/>
            <a:ext cx="8428436" cy="3915113"/>
            <a:chOff x="4283586" y="1401554"/>
            <a:chExt cx="8428436" cy="391511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1358B678-59E3-8CD9-EE79-A2648F84B564}"/>
                    </a:ext>
                  </a:extLst>
                </p:cNvPr>
                <p:cNvSpPr txBox="1"/>
                <p:nvPr/>
              </p:nvSpPr>
              <p:spPr>
                <a:xfrm>
                  <a:off x="7877315" y="2466227"/>
                  <a:ext cx="26770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1358B678-59E3-8CD9-EE79-A2648F84B56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77315" y="2466227"/>
                  <a:ext cx="267701" cy="276999"/>
                </a:xfrm>
                <a:prstGeom prst="rect">
                  <a:avLst/>
                </a:prstGeom>
                <a:blipFill>
                  <a:blip r:embed="rId13"/>
                  <a:stretch>
                    <a:fillRect l="-18182" r="-6818" b="-17391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F127D377-A15F-07B6-222B-5834452A0038}"/>
                    </a:ext>
                  </a:extLst>
                </p:cNvPr>
                <p:cNvSpPr txBox="1"/>
                <p:nvPr/>
              </p:nvSpPr>
              <p:spPr>
                <a:xfrm>
                  <a:off x="8813229" y="2466227"/>
                  <a:ext cx="27302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F127D377-A15F-07B6-222B-5834452A003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13229" y="2466227"/>
                  <a:ext cx="273023" cy="276999"/>
                </a:xfrm>
                <a:prstGeom prst="rect">
                  <a:avLst/>
                </a:prstGeom>
                <a:blipFill>
                  <a:blip r:embed="rId14"/>
                  <a:stretch>
                    <a:fillRect l="-20000" r="-4444" b="-17391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C81791A2-0FBA-3C0A-F6B5-EDE68987DC0A}"/>
                    </a:ext>
                  </a:extLst>
                </p:cNvPr>
                <p:cNvSpPr txBox="1"/>
                <p:nvPr/>
              </p:nvSpPr>
              <p:spPr>
                <a:xfrm>
                  <a:off x="8391929" y="3464757"/>
                  <a:ext cx="21884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C81791A2-0FBA-3C0A-F6B5-EDE68987DC0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91929" y="3464757"/>
                  <a:ext cx="218841" cy="276999"/>
                </a:xfrm>
                <a:prstGeom prst="rect">
                  <a:avLst/>
                </a:prstGeom>
                <a:blipFill>
                  <a:blip r:embed="rId15"/>
                  <a:stretch>
                    <a:fillRect l="-25000" r="-19444" b="-8696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9C835CEE-29F7-0E9A-4789-8CB4664F7041}"/>
                </a:ext>
              </a:extLst>
            </p:cNvPr>
            <p:cNvCxnSpPr>
              <a:cxnSpLocks/>
              <a:stCxn id="52" idx="0"/>
            </p:cNvCxnSpPr>
            <p:nvPr/>
          </p:nvCxnSpPr>
          <p:spPr>
            <a:xfrm flipH="1" flipV="1">
              <a:off x="8173731" y="2782319"/>
              <a:ext cx="327619" cy="6824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52342F9A-F554-1280-2F3A-6C5AC4135ED6}"/>
                </a:ext>
              </a:extLst>
            </p:cNvPr>
            <p:cNvCxnSpPr>
              <a:cxnSpLocks/>
              <a:stCxn id="52" idx="0"/>
            </p:cNvCxnSpPr>
            <p:nvPr/>
          </p:nvCxnSpPr>
          <p:spPr>
            <a:xfrm flipV="1">
              <a:off x="8501350" y="2782319"/>
              <a:ext cx="311879" cy="6824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68720659-B8E7-CB66-9381-E55278E2A3A2}"/>
                    </a:ext>
                  </a:extLst>
                </p:cNvPr>
                <p:cNvSpPr txBox="1"/>
                <p:nvPr/>
              </p:nvSpPr>
              <p:spPr>
                <a:xfrm>
                  <a:off x="8391929" y="4346836"/>
                  <a:ext cx="22012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68720659-B8E7-CB66-9381-E55278E2A3A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91929" y="4346836"/>
                  <a:ext cx="220125" cy="276999"/>
                </a:xfrm>
                <a:prstGeom prst="rect">
                  <a:avLst/>
                </a:prstGeom>
                <a:blipFill>
                  <a:blip r:embed="rId16"/>
                  <a:stretch>
                    <a:fillRect l="-25000" r="-16667" b="-8889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499AD445-B1BD-D5AC-F320-A6743212797E}"/>
                </a:ext>
              </a:extLst>
            </p:cNvPr>
            <p:cNvCxnSpPr>
              <a:cxnSpLocks/>
              <a:stCxn id="55" idx="0"/>
              <a:endCxn id="52" idx="2"/>
            </p:cNvCxnSpPr>
            <p:nvPr/>
          </p:nvCxnSpPr>
          <p:spPr>
            <a:xfrm flipH="1" flipV="1">
              <a:off x="8501350" y="3741756"/>
              <a:ext cx="642" cy="60508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7" name="Arc 56">
              <a:extLst>
                <a:ext uri="{FF2B5EF4-FFF2-40B4-BE49-F238E27FC236}">
                  <a16:creationId xmlns:a16="http://schemas.microsoft.com/office/drawing/2014/main" id="{F2EC0638-D1AC-9ACA-0F7A-32A3E0ABCE24}"/>
                </a:ext>
              </a:extLst>
            </p:cNvPr>
            <p:cNvSpPr/>
            <p:nvPr/>
          </p:nvSpPr>
          <p:spPr>
            <a:xfrm rot="11611271">
              <a:off x="7885195" y="1403700"/>
              <a:ext cx="4826827" cy="3912967"/>
            </a:xfrm>
            <a:prstGeom prst="arc">
              <a:avLst>
                <a:gd name="adj1" fmla="val 19123777"/>
                <a:gd name="adj2" fmla="val 0"/>
              </a:avLst>
            </a:prstGeom>
            <a:ln w="12700">
              <a:solidFill>
                <a:srgbClr val="0070C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8" name="Arc 57">
              <a:extLst>
                <a:ext uri="{FF2B5EF4-FFF2-40B4-BE49-F238E27FC236}">
                  <a16:creationId xmlns:a16="http://schemas.microsoft.com/office/drawing/2014/main" id="{6A4DAE26-1D75-04AA-7164-D00CF6F6EADD}"/>
                </a:ext>
              </a:extLst>
            </p:cNvPr>
            <p:cNvSpPr/>
            <p:nvPr/>
          </p:nvSpPr>
          <p:spPr>
            <a:xfrm rot="9988729" flipH="1">
              <a:off x="4283586" y="1401554"/>
              <a:ext cx="4826827" cy="3912967"/>
            </a:xfrm>
            <a:prstGeom prst="arc">
              <a:avLst>
                <a:gd name="adj1" fmla="val 19103278"/>
                <a:gd name="adj2" fmla="val 0"/>
              </a:avLst>
            </a:prstGeom>
            <a:ln w="12700">
              <a:solidFill>
                <a:srgbClr val="0070C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E30AADC6-511F-F36F-933A-EA4EA1E98406}"/>
                </a:ext>
              </a:extLst>
            </p:cNvPr>
            <p:cNvSpPr txBox="1"/>
            <p:nvPr/>
          </p:nvSpPr>
          <p:spPr>
            <a:xfrm>
              <a:off x="7823260" y="3477243"/>
              <a:ext cx="38664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800" b="1" dirty="0">
                  <a:solidFill>
                    <a:srgbClr val="FF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X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4BFD9FCF-1577-639A-1577-32D0804B70F6}"/>
                </a:ext>
              </a:extLst>
            </p:cNvPr>
            <p:cNvSpPr txBox="1"/>
            <p:nvPr/>
          </p:nvSpPr>
          <p:spPr>
            <a:xfrm>
              <a:off x="8789888" y="3481535"/>
              <a:ext cx="38664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800" b="1" dirty="0">
                  <a:solidFill>
                    <a:srgbClr val="FF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X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0166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 animBg="1"/>
      <p:bldP spid="13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ENTIMETER_SERIES_ID_KEY" val="alcm44chck332qcceksk54v613gdebp8"/>
</p:tagLst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-Palatino Linotype">
      <a:majorFont>
        <a:latin typeface="Century Gothic" panose="020B0502020202020204"/>
        <a:ea typeface=""/>
        <a:cs typeface=""/>
        <a:font script="Jpan" typeface="HGｺﾞｼｯｸM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 panose="02040502050505030304"/>
        <a:ea typeface=""/>
        <a:cs typeface=""/>
        <a:font script="Grek" typeface="Cambria"/>
        <a:font script="Cyrl" typeface="Cambria"/>
        <a:font script="Jpan" typeface="HG創英ﾌﾟﾚｾﾞﾝｽEB"/>
        <a:font script="Hang" typeface="맑은 고딕"/>
        <a:font script="Hans" typeface="宋体"/>
        <a:font script="Hant" typeface="新細明體"/>
        <a:font script="Arab" typeface="Times New Roman"/>
        <a:font script="Hebr" typeface="Aharoni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OE-Powerpoint 16.9" id="{F64BD898-907F-364F-9241-62CC1352D110}" vid="{03961058-3D3F-4742-A47D-83E494AD846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D6FAF821A530A4FB75EBBA574A25613" ma:contentTypeVersion="16" ma:contentTypeDescription="Create a new document." ma:contentTypeScope="" ma:versionID="cb70901d98e38b05cdf116a03b424386">
  <xsd:schema xmlns:xsd="http://www.w3.org/2001/XMLSchema" xmlns:xs="http://www.w3.org/2001/XMLSchema" xmlns:p="http://schemas.microsoft.com/office/2006/metadata/properties" xmlns:ns2="fb9b8ec7-c222-4220-a0a9-c0ae09ceb259" xmlns:ns3="69b50901-f9dc-4231-b950-27ef33fce367" targetNamespace="http://schemas.microsoft.com/office/2006/metadata/properties" ma:root="true" ma:fieldsID="8809ca4346996b877e528cb5687d0d70" ns2:_="" ns3:_="">
    <xsd:import namespace="fb9b8ec7-c222-4220-a0a9-c0ae09ceb259"/>
    <xsd:import namespace="69b50901-f9dc-4231-b950-27ef33fce36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DateTaken" minOccurs="0"/>
                <xsd:element ref="ns2:lcf76f155ced4ddcb4097134ff3c332f" minOccurs="0"/>
                <xsd:element ref="ns3:TaxCatchAll" minOccurs="0"/>
                <xsd:element ref="ns2:MediaLengthInSecond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9b8ec7-c222-4220-a0a9-c0ae09ceb25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lcf76f155ced4ddcb4097134ff3c332f" ma:index="20" nillable="true" ma:taxonomy="true" ma:internalName="lcf76f155ced4ddcb4097134ff3c332f" ma:taxonomyFieldName="MediaServiceImageTags" ma:displayName="Image Tags" ma:readOnly="false" ma:fieldId="{5cf76f15-5ced-4ddc-b409-7134ff3c332f}" ma:taxonomyMulti="true" ma:sspId="1103e67f-0598-4a90-8a4a-cec34b03bfa0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LengthInSeconds" ma:index="22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9b50901-f9dc-4231-b950-27ef33fce367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1" nillable="true" ma:displayName="Taxonomy Catch All Column" ma:hidden="true" ma:list="{b759d0ec-d5d1-47ab-8381-6be3960d3b48}" ma:internalName="TaxCatchAll" ma:showField="CatchAllData" ma:web="69b50901-f9dc-4231-b950-27ef33fce36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69b50901-f9dc-4231-b950-27ef33fce367" xsi:nil="true"/>
    <lcf76f155ced4ddcb4097134ff3c332f xmlns="fb9b8ec7-c222-4220-a0a9-c0ae09ceb259">
      <Terms xmlns="http://schemas.microsoft.com/office/infopath/2007/PartnerControls"/>
    </lcf76f155ced4ddcb4097134ff3c332f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C3B05F3-16BA-4F3F-9CC2-7BF9106648F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b9b8ec7-c222-4220-a0a9-c0ae09ceb259"/>
    <ds:schemaRef ds:uri="69b50901-f9dc-4231-b950-27ef33fce36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BC9CA35-1137-4CBC-A719-3D7C0CE685E2}">
  <ds:schemaRefs>
    <ds:schemaRef ds:uri="http://purl.org/dc/elements/1.1/"/>
    <ds:schemaRef ds:uri="http://schemas.microsoft.com/office/2006/metadata/properties"/>
    <ds:schemaRef ds:uri="http://schemas.microsoft.com/office/2006/documentManagement/types"/>
    <ds:schemaRef ds:uri="a3ce718d-f813-4adc-8824-5d044fc7674a"/>
    <ds:schemaRef ds:uri="997cdd1e-e429-4b09-99d2-d895aefd500f"/>
    <ds:schemaRef ds:uri="http://www.w3.org/XML/1998/namespace"/>
    <ds:schemaRef ds:uri="http://schemas.microsoft.com/office/infopath/2007/PartnerControls"/>
    <ds:schemaRef ds:uri="http://schemas.openxmlformats.org/package/2006/metadata/core-properties"/>
    <ds:schemaRef ds:uri="http://purl.org/dc/dcmitype/"/>
    <ds:schemaRef ds:uri="http://purl.org/dc/terms/"/>
    <ds:schemaRef ds:uri="69b50901-f9dc-4231-b950-27ef33fce367"/>
    <ds:schemaRef ds:uri="fb9b8ec7-c222-4220-a0a9-c0ae09ceb259"/>
  </ds:schemaRefs>
</ds:datastoreItem>
</file>

<file path=customXml/itemProps3.xml><?xml version="1.0" encoding="utf-8"?>
<ds:datastoreItem xmlns:ds="http://schemas.openxmlformats.org/officeDocument/2006/customXml" ds:itemID="{AA51B988-6999-48D8-A995-709B3B3A3505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912a5d77-fb98-4eee-af32-1334d8f04a53}" enabled="0" method="" siteId="{912a5d77-fb98-4eee-af32-1334d8f04a53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Custom Design</Template>
  <TotalTime>6901</TotalTime>
  <Words>2946</Words>
  <Application>Microsoft Office PowerPoint</Application>
  <PresentationFormat>On-screen Show (16:9)</PresentationFormat>
  <Paragraphs>396</Paragraphs>
  <Slides>28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Outfit</vt:lpstr>
      <vt:lpstr>Cambria Math</vt:lpstr>
      <vt:lpstr>Arial</vt:lpstr>
      <vt:lpstr>Calibri</vt:lpstr>
      <vt:lpstr>Custom Design</vt:lpstr>
      <vt:lpstr>Luke C. Pilling, PhD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 so far…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 so far…</vt:lpstr>
      <vt:lpstr>PowerPoint Presentation</vt:lpstr>
      <vt:lpstr>PowerPoint Presentation</vt:lpstr>
      <vt:lpstr>Summary so far…</vt:lpstr>
      <vt:lpstr>Medications: adverse effects, adherence, and pharmacogenetics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Coles, Andy</dc:creator>
  <cp:lastModifiedBy>Pilling, Luke</cp:lastModifiedBy>
  <cp:revision>6</cp:revision>
  <dcterms:created xsi:type="dcterms:W3CDTF">2022-09-29T15:54:17Z</dcterms:created>
  <dcterms:modified xsi:type="dcterms:W3CDTF">2025-03-25T16:10:16Z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2022-07-28T00:00:00Z</vt:filetime>
  </property>
  <property fmtid="{D5CDD505-2E9C-101B-9397-08002B2CF9AE}" pid="3" name="Creator">
    <vt:lpwstr>Adobe InDesign 17.3 (Macintosh)</vt:lpwstr>
  </property>
  <property fmtid="{D5CDD505-2E9C-101B-9397-08002B2CF9AE}" pid="4" name="LastSaved">
    <vt:filetime>2022-07-28T00:00:00Z</vt:filetime>
  </property>
  <property fmtid="{D5CDD505-2E9C-101B-9397-08002B2CF9AE}" pid="5" name="Producer">
    <vt:lpwstr>Adobe PDF Library 16.0.7</vt:lpwstr>
  </property>
  <property fmtid="{D5CDD505-2E9C-101B-9397-08002B2CF9AE}" pid="6" name="ContentTypeId">
    <vt:lpwstr>0x010100305445A33AFAEC419A41B44D69E6129F</vt:lpwstr>
  </property>
  <property fmtid="{D5CDD505-2E9C-101B-9397-08002B2CF9AE}" pid="7" name="MediaServiceImageTags">
    <vt:lpwstr/>
  </property>
</Properties>
</file>